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6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79"/>
  </p:notesMasterIdLst>
  <p:handoutMasterIdLst>
    <p:handoutMasterId r:id="rId80"/>
  </p:handoutMasterIdLst>
  <p:sldIdLst>
    <p:sldId id="540" r:id="rId5"/>
    <p:sldId id="279" r:id="rId6"/>
    <p:sldId id="546" r:id="rId7"/>
    <p:sldId id="552" r:id="rId8"/>
    <p:sldId id="588" r:id="rId9"/>
    <p:sldId id="589" r:id="rId10"/>
    <p:sldId id="591" r:id="rId11"/>
    <p:sldId id="592" r:id="rId12"/>
    <p:sldId id="593" r:id="rId13"/>
    <p:sldId id="551" r:id="rId14"/>
    <p:sldId id="544" r:id="rId15"/>
    <p:sldId id="557" r:id="rId16"/>
    <p:sldId id="558" r:id="rId17"/>
    <p:sldId id="564" r:id="rId18"/>
    <p:sldId id="545" r:id="rId19"/>
    <p:sldId id="565" r:id="rId20"/>
    <p:sldId id="555" r:id="rId21"/>
    <p:sldId id="566" r:id="rId22"/>
    <p:sldId id="548" r:id="rId23"/>
    <p:sldId id="575" r:id="rId24"/>
    <p:sldId id="576" r:id="rId25"/>
    <p:sldId id="577" r:id="rId26"/>
    <p:sldId id="556" r:id="rId27"/>
    <p:sldId id="578" r:id="rId28"/>
    <p:sldId id="549" r:id="rId29"/>
    <p:sldId id="567" r:id="rId30"/>
    <p:sldId id="569" r:id="rId31"/>
    <p:sldId id="579" r:id="rId32"/>
    <p:sldId id="580" r:id="rId33"/>
    <p:sldId id="572" r:id="rId34"/>
    <p:sldId id="581" r:id="rId35"/>
    <p:sldId id="582" r:id="rId36"/>
    <p:sldId id="583" r:id="rId37"/>
    <p:sldId id="584" r:id="rId38"/>
    <p:sldId id="573" r:id="rId39"/>
    <p:sldId id="585" r:id="rId40"/>
    <p:sldId id="574" r:id="rId41"/>
    <p:sldId id="586" r:id="rId42"/>
    <p:sldId id="587" r:id="rId43"/>
    <p:sldId id="568" r:id="rId44"/>
    <p:sldId id="561" r:id="rId45"/>
    <p:sldId id="259" r:id="rId46"/>
    <p:sldId id="258" r:id="rId47"/>
    <p:sldId id="271" r:id="rId48"/>
    <p:sldId id="261" r:id="rId49"/>
    <p:sldId id="260" r:id="rId50"/>
    <p:sldId id="275" r:id="rId51"/>
    <p:sldId id="268" r:id="rId52"/>
    <p:sldId id="270" r:id="rId53"/>
    <p:sldId id="264" r:id="rId54"/>
    <p:sldId id="265" r:id="rId55"/>
    <p:sldId id="267" r:id="rId56"/>
    <p:sldId id="269" r:id="rId57"/>
    <p:sldId id="266" r:id="rId58"/>
    <p:sldId id="521" r:id="rId59"/>
    <p:sldId id="522" r:id="rId60"/>
    <p:sldId id="523" r:id="rId61"/>
    <p:sldId id="524" r:id="rId62"/>
    <p:sldId id="525" r:id="rId63"/>
    <p:sldId id="526" r:id="rId64"/>
    <p:sldId id="527" r:id="rId65"/>
    <p:sldId id="528" r:id="rId66"/>
    <p:sldId id="529" r:id="rId67"/>
    <p:sldId id="530" r:id="rId68"/>
    <p:sldId id="531" r:id="rId69"/>
    <p:sldId id="532" r:id="rId70"/>
    <p:sldId id="533" r:id="rId71"/>
    <p:sldId id="534" r:id="rId72"/>
    <p:sldId id="535" r:id="rId73"/>
    <p:sldId id="536" r:id="rId74"/>
    <p:sldId id="272" r:id="rId75"/>
    <p:sldId id="273" r:id="rId76"/>
    <p:sldId id="274" r:id="rId77"/>
    <p:sldId id="262" r:id="rId7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ispiel-Folien THU" id="{7A70DAC5-EF83-4B39-99F6-6B1836337FC8}">
          <p14:sldIdLst>
            <p14:sldId id="540"/>
            <p14:sldId id="279"/>
            <p14:sldId id="546"/>
            <p14:sldId id="552"/>
            <p14:sldId id="588"/>
            <p14:sldId id="589"/>
            <p14:sldId id="591"/>
            <p14:sldId id="592"/>
            <p14:sldId id="593"/>
            <p14:sldId id="551"/>
            <p14:sldId id="544"/>
            <p14:sldId id="557"/>
            <p14:sldId id="558"/>
            <p14:sldId id="564"/>
            <p14:sldId id="545"/>
            <p14:sldId id="565"/>
            <p14:sldId id="555"/>
            <p14:sldId id="566"/>
            <p14:sldId id="548"/>
            <p14:sldId id="575"/>
            <p14:sldId id="576"/>
            <p14:sldId id="577"/>
            <p14:sldId id="556"/>
            <p14:sldId id="578"/>
            <p14:sldId id="549"/>
            <p14:sldId id="567"/>
            <p14:sldId id="569"/>
            <p14:sldId id="579"/>
            <p14:sldId id="580"/>
            <p14:sldId id="572"/>
            <p14:sldId id="581"/>
            <p14:sldId id="582"/>
            <p14:sldId id="583"/>
            <p14:sldId id="584"/>
            <p14:sldId id="573"/>
            <p14:sldId id="585"/>
            <p14:sldId id="574"/>
            <p14:sldId id="586"/>
            <p14:sldId id="587"/>
            <p14:sldId id="568"/>
            <p14:sldId id="561"/>
            <p14:sldId id="259"/>
            <p14:sldId id="258"/>
            <p14:sldId id="271"/>
            <p14:sldId id="261"/>
            <p14:sldId id="260"/>
            <p14:sldId id="275"/>
            <p14:sldId id="268"/>
            <p14:sldId id="270"/>
            <p14:sldId id="264"/>
            <p14:sldId id="265"/>
            <p14:sldId id="267"/>
            <p14:sldId id="269"/>
          </p14:sldIdLst>
        </p14:section>
        <p14:section name="Schaubilder und Smart-Art" id="{B65F0A1B-AB6B-4EB2-AF1F-245E9FE05825}">
          <p14:sldIdLst>
            <p14:sldId id="266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</p14:sldIdLst>
        </p14:section>
        <p14:section name="Info &amp; Hilfestellung" id="{DCDBA7AD-C7AC-4441-AD3A-3607A6F1D34B}">
          <p14:sldIdLst>
            <p14:sldId id="272"/>
            <p14:sldId id="273"/>
            <p14:sldId id="274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537" userDrawn="1">
          <p15:clr>
            <a:srgbClr val="A4A3A4"/>
          </p15:clr>
        </p15:guide>
        <p15:guide id="4" pos="73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5C7"/>
    <a:srgbClr val="0039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B92D93-451E-984B-9151-31CBAD0B9B8D}" v="37" dt="2025-07-01T18:23:59.8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ittlere Formatvorlage 3 - Akz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2"/>
    <p:restoredTop sz="94689"/>
  </p:normalViewPr>
  <p:slideViewPr>
    <p:cSldViewPr snapToGrid="0">
      <p:cViewPr varScale="1">
        <p:scale>
          <a:sx n="147" d="100"/>
          <a:sy n="147" d="100"/>
        </p:scale>
        <p:origin x="1336" y="200"/>
      </p:cViewPr>
      <p:guideLst>
        <p:guide orient="horz" pos="2160"/>
        <p:guide pos="3840"/>
        <p:guide pos="7537"/>
        <p:guide pos="735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ableStyles" Target="tableStyle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handoutMaster" Target="handoutMasters/handoutMaster1.xml"/><Relationship Id="rId85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pattFill prst="narVert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B4-4812-9275-C94FF0862CA2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pattFill prst="dk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B4-4812-9275-C94FF0862CA2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pattFill prst="pct75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B4-4812-9275-C94FF0862C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6653568"/>
        <c:axId val="155850368"/>
      </c:barChart>
      <c:catAx>
        <c:axId val="156653568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5850368"/>
        <c:crosses val="autoZero"/>
        <c:auto val="1"/>
        <c:lblAlgn val="ctr"/>
        <c:lblOffset val="100"/>
        <c:noMultiLvlLbl val="0"/>
      </c:catAx>
      <c:valAx>
        <c:axId val="15585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6653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r>
              <a:rPr lang="en-US" sz="1400" b="1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2019</a:t>
            </a:r>
          </a:p>
        </c:rich>
      </c:tx>
      <c:layout>
        <c:manualLayout>
          <c:xMode val="edge"/>
          <c:yMode val="edge"/>
          <c:x val="0.19830171153122167"/>
          <c:y val="4.450457818946264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2"/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1871068557731785"/>
          <c:y val="0.12597458893714306"/>
          <c:w val="0.69236821641481783"/>
          <c:h val="0.60818358142686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</c:v>
                </c:pt>
              </c:strCache>
            </c:strRef>
          </c:tx>
          <c:spPr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DE-4D0B-B50E-E76FCE8491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Mad</c:v>
                </c:pt>
              </c:strCache>
            </c:strRef>
          </c:tx>
          <c:spPr>
            <a:pattFill prst="dkHorz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DE-4D0B-B50E-E76FCE8491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Mue</c:v>
                </c:pt>
              </c:strCache>
            </c:strRef>
          </c:tx>
          <c:spPr>
            <a:pattFill prst="pct70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DE-4D0B-B50E-E76FCE8491B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Rom</c:v>
                </c:pt>
              </c:strCache>
            </c:strRef>
          </c:tx>
          <c:spPr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DE-4D0B-B50E-E76FCE8491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39"/>
        <c:overlap val="-41"/>
        <c:axId val="247564800"/>
        <c:axId val="246933184"/>
      </c:barChart>
      <c:catAx>
        <c:axId val="2475648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6933184"/>
        <c:crosses val="autoZero"/>
        <c:auto val="1"/>
        <c:lblAlgn val="ctr"/>
        <c:lblOffset val="100"/>
        <c:noMultiLvlLbl val="0"/>
      </c:catAx>
      <c:valAx>
        <c:axId val="24693318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accent5">
                  <a:alpha val="14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39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  <c:crossAx val="247564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ayout>
        <c:manualLayout>
          <c:xMode val="edge"/>
          <c:yMode val="edge"/>
          <c:x val="0.16147645343942671"/>
          <c:y val="0.74910911996927432"/>
          <c:w val="0.78985453781846471"/>
          <c:h val="0.178119148918275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2"/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00396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pPr>
            <a:r>
              <a:rPr lang="en-US" sz="1600" b="1" baseline="0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2017</a:t>
            </a:r>
            <a:endParaRPr lang="en-US" sz="1600" b="1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c:rich>
      </c:tx>
      <c:layout>
        <c:manualLayout>
          <c:xMode val="edge"/>
          <c:yMode val="edge"/>
          <c:x val="8.5716991877171911E-2"/>
          <c:y val="4.10529083273831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003960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2561309387222809E-2"/>
          <c:y val="0.18580661817187807"/>
          <c:w val="0.899307268039792"/>
          <c:h val="0.6424018587981592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1</c:v>
                </c:pt>
                <c:pt idx="2">
                  <c:v>3.5</c:v>
                </c:pt>
                <c:pt idx="3">
                  <c:v>2.4</c:v>
                </c:pt>
                <c:pt idx="4">
                  <c:v>4.0999999999999996</c:v>
                </c:pt>
                <c:pt idx="5">
                  <c:v>1.5</c:v>
                </c:pt>
                <c:pt idx="6">
                  <c:v>2.6</c:v>
                </c:pt>
                <c:pt idx="7">
                  <c:v>2</c:v>
                </c:pt>
                <c:pt idx="8">
                  <c:v>4.5999999999999996</c:v>
                </c:pt>
                <c:pt idx="9">
                  <c:v>4.9000000000000004</c:v>
                </c:pt>
                <c:pt idx="10">
                  <c:v>2.6</c:v>
                </c:pt>
                <c:pt idx="11">
                  <c:v>3.1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DA11-47B8-B85F-B8269BBDF3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12</c:v>
                </c:pt>
              </c:strCache>
            </c:strRef>
          </c:tx>
          <c:spPr>
            <a:ln w="19050" cap="rnd" cmpd="sng" algn="ctr">
              <a:solidFill>
                <a:schemeClr val="accent3"/>
              </a:solidFill>
              <a:prstDash val="solid"/>
              <a:round/>
            </a:ln>
            <a:effectLst/>
          </c:spPr>
          <c:marker>
            <c:spPr>
              <a:solidFill>
                <a:schemeClr val="accent3"/>
              </a:solidFill>
              <a:ln w="6350" cap="flat" cmpd="sng" algn="ctr">
                <a:solidFill>
                  <a:schemeClr val="accent3"/>
                </a:solidFill>
                <a:prstDash val="solid"/>
                <a:round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</c:v>
                </c:pt>
                <c:pt idx="1">
                  <c:v>2.2000000000000002</c:v>
                </c:pt>
                <c:pt idx="2">
                  <c:v>1</c:v>
                </c:pt>
                <c:pt idx="3">
                  <c:v>3.1</c:v>
                </c:pt>
                <c:pt idx="4">
                  <c:v>4</c:v>
                </c:pt>
                <c:pt idx="5">
                  <c:v>3</c:v>
                </c:pt>
                <c:pt idx="6">
                  <c:v>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A11-47B8-B85F-B8269BBDF3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13</c:v>
                </c:pt>
              </c:strCache>
            </c:strRef>
          </c:tx>
          <c:spPr>
            <a:ln w="19050" cap="rnd" cmpd="sng" algn="ctr">
              <a:solidFill>
                <a:schemeClr val="accent5"/>
              </a:solidFill>
              <a:prstDash val="solid"/>
              <a:round/>
            </a:ln>
            <a:effectLst/>
          </c:spPr>
          <c:marker>
            <c:spPr>
              <a:solidFill>
                <a:schemeClr val="accent5"/>
              </a:solidFill>
              <a:ln w="6350" cap="flat" cmpd="sng" algn="ctr">
                <a:solidFill>
                  <a:schemeClr val="accent5"/>
                </a:solidFill>
                <a:prstDash val="solid"/>
                <a:round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3</c:v>
                </c:pt>
                <c:pt idx="1">
                  <c:v>1</c:v>
                </c:pt>
                <c:pt idx="2">
                  <c:v>3.5</c:v>
                </c:pt>
                <c:pt idx="3">
                  <c:v>2</c:v>
                </c:pt>
                <c:pt idx="4">
                  <c:v>3</c:v>
                </c:pt>
                <c:pt idx="5">
                  <c:v>1</c:v>
                </c:pt>
                <c:pt idx="6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A11-47B8-B85F-B8269BBDF3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7175168"/>
        <c:axId val="246935488"/>
      </c:lineChart>
      <c:catAx>
        <c:axId val="2471751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accent4">
                <a:lumMod val="20000"/>
                <a:lumOff val="80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pPr>
            <a:endParaRPr lang="de-DE"/>
          </a:p>
        </c:txPr>
        <c:crossAx val="246935488"/>
        <c:crosses val="autoZero"/>
        <c:auto val="1"/>
        <c:lblAlgn val="ctr"/>
        <c:lblOffset val="100"/>
        <c:noMultiLvlLbl val="0"/>
      </c:catAx>
      <c:valAx>
        <c:axId val="246935488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accent4">
                  <a:lumMod val="20000"/>
                  <a:lumOff val="80000"/>
                </a:schemeClr>
              </a:solidFill>
              <a:prstDash val="solid"/>
              <a:round/>
            </a:ln>
            <a:effectLst/>
          </c:spPr>
        </c:majorGridlines>
        <c:numFmt formatCode="#,##0.00\ [$€-407]" sourceLinked="0"/>
        <c:majorTickMark val="in"/>
        <c:minorTickMark val="in"/>
        <c:tickLblPos val="low"/>
        <c:spPr>
          <a:noFill/>
          <a:ln w="6350" cap="flat" cmpd="sng" algn="ctr">
            <a:solidFill>
              <a:schemeClr val="accent4">
                <a:lumMod val="20000"/>
                <a:lumOff val="80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  <c:crossAx val="247175168"/>
        <c:crosses val="autoZero"/>
        <c:crossBetween val="between"/>
      </c:valAx>
      <c:spPr>
        <a:noFill/>
        <a:ln>
          <a:solidFill>
            <a:schemeClr val="accent4">
              <a:lumMod val="20000"/>
              <a:lumOff val="80000"/>
            </a:schemeClr>
          </a:solidFill>
        </a:ln>
        <a:effectLst/>
      </c:spPr>
    </c:plotArea>
    <c:plotVisOnly val="1"/>
    <c:dispBlanksAs val="zero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err="1"/>
              <a:t>Diagrammtitel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pattFill prst="dkDn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13A-4B85-A1F6-1AB3AB4709F5}"/>
              </c:ext>
            </c:extLst>
          </c:dPt>
          <c:dPt>
            <c:idx val="1"/>
            <c:bubble3D val="0"/>
            <c:spPr>
              <a:pattFill prst="pct50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13A-4B85-A1F6-1AB3AB4709F5}"/>
              </c:ext>
            </c:extLst>
          </c:dPt>
          <c:dPt>
            <c:idx val="2"/>
            <c:bubble3D val="0"/>
            <c:spPr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13A-4B85-A1F6-1AB3AB4709F5}"/>
              </c:ext>
            </c:extLst>
          </c:dPt>
          <c:dPt>
            <c:idx val="3"/>
            <c:bubble3D val="0"/>
            <c:spPr>
              <a:pattFill prst="pct75">
                <a:fgClr>
                  <a:schemeClr val="accent1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13A-4B85-A1F6-1AB3AB4709F5}"/>
              </c:ext>
            </c:extLst>
          </c:dPt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48-4F45-A519-2903271F9F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layout>
        <c:manualLayout>
          <c:xMode val="edge"/>
          <c:yMode val="edge"/>
          <c:x val="0.28726494847543549"/>
          <c:y val="2.40079971205526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ln w="25400" cap="rnd">
              <a:solidFill>
                <a:schemeClr val="accent1">
                  <a:tint val="65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6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6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6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noFill/>
                <a:round/>
              </a:ln>
              <a:effectLst/>
            </c:spPr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3BB-4AA6-A993-EA86D28B5B4F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ln w="25400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noFill/>
                <a:round/>
              </a:ln>
              <a:effectLst/>
            </c:spPr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3BB-4AA6-A993-EA86D28B5B4F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ln w="25400" cap="rnd">
              <a:solidFill>
                <a:schemeClr val="accent1">
                  <a:shade val="65000"/>
                </a:schemeClr>
              </a:solidFill>
              <a:round/>
            </a:ln>
            <a:effectLst/>
          </c:spPr>
          <c:marker>
            <c:symbol val="triangle"/>
            <c:size val="6"/>
            <c:spPr>
              <a:gradFill rotWithShape="1">
                <a:gsLst>
                  <a:gs pos="0">
                    <a:schemeClr val="accent1">
                      <a:shade val="6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6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6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12700">
                <a:noFill/>
                <a:round/>
              </a:ln>
              <a:effectLst/>
            </c:spPr>
          </c:marker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3BB-4AA6-A993-EA86D28B5B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654592"/>
        <c:axId val="200056832"/>
      </c:lineChart>
      <c:catAx>
        <c:axId val="156654592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0056832"/>
        <c:crosses val="autoZero"/>
        <c:auto val="1"/>
        <c:lblAlgn val="ctr"/>
        <c:lblOffset val="100"/>
        <c:noMultiLvlLbl val="0"/>
      </c:catAx>
      <c:valAx>
        <c:axId val="200056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56654592"/>
        <c:crosses val="autoZero"/>
        <c:crossBetween val="between"/>
      </c:valAx>
      <c:spPr>
        <a:noFill/>
        <a:ln w="0">
          <a:solidFill>
            <a:schemeClr val="lt2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835-48E6-8CB1-22EFFFFA8D6C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835-48E6-8CB1-22EFFFFA8D6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17.2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835-48E6-8CB1-22EFFFFA8D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88F-49A8-8CA9-451FCCFE635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8F-49A8-8CA9-451FCCFE635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88F-49A8-8CA9-451FCCFE63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0E6-4E05-9127-2CAA27830331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0E6-4E05-9127-2CAA27830331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0E6-4E05-9127-2CAA278303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r>
              <a:rPr lang="en-US" sz="1400" b="1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2016</a:t>
            </a:r>
          </a:p>
        </c:rich>
      </c:tx>
      <c:layout>
        <c:manualLayout>
          <c:xMode val="edge"/>
          <c:yMode val="edge"/>
          <c:x val="0.19830171153122167"/>
          <c:y val="4.450457818946264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2"/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1871068557731785"/>
          <c:y val="0.12597458893714306"/>
          <c:w val="0.69236821641481783"/>
          <c:h val="0.60818358142686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</c:v>
                </c:pt>
              </c:strCache>
            </c:strRef>
          </c:tx>
          <c:spPr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DE-4D0B-B50E-E76FCE8491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Mad</c:v>
                </c:pt>
              </c:strCache>
            </c:strRef>
          </c:tx>
          <c:spPr>
            <a:pattFill prst="dkHorz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DE-4D0B-B50E-E76FCE8491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Mue</c:v>
                </c:pt>
              </c:strCache>
            </c:strRef>
          </c:tx>
          <c:spPr>
            <a:pattFill prst="pct70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DE-4D0B-B50E-E76FCE8491B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Rom</c:v>
                </c:pt>
              </c:strCache>
            </c:strRef>
          </c:tx>
          <c:spPr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DE-4D0B-B50E-E76FCE8491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39"/>
        <c:overlap val="-41"/>
        <c:axId val="246730240"/>
        <c:axId val="245010944"/>
      </c:barChart>
      <c:catAx>
        <c:axId val="2467302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5010944"/>
        <c:crosses val="autoZero"/>
        <c:auto val="1"/>
        <c:lblAlgn val="ctr"/>
        <c:lblOffset val="100"/>
        <c:noMultiLvlLbl val="0"/>
      </c:catAx>
      <c:valAx>
        <c:axId val="2450109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accent5">
                  <a:alpha val="14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39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  <c:crossAx val="246730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ayout>
        <c:manualLayout>
          <c:xMode val="edge"/>
          <c:yMode val="edge"/>
          <c:x val="0.16147645343942671"/>
          <c:y val="0.74910911996927432"/>
          <c:w val="0.78985453781846471"/>
          <c:h val="0.178119148918275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2"/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r>
              <a:rPr lang="en-US" sz="1400" b="1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2017</a:t>
            </a:r>
          </a:p>
        </c:rich>
      </c:tx>
      <c:layout>
        <c:manualLayout>
          <c:xMode val="edge"/>
          <c:yMode val="edge"/>
          <c:x val="0.19830171153122167"/>
          <c:y val="4.450457818946264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2"/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1871068557731785"/>
          <c:y val="0.12597458893714306"/>
          <c:w val="0.69236821641481783"/>
          <c:h val="0.60818358142686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</c:v>
                </c:pt>
              </c:strCache>
            </c:strRef>
          </c:tx>
          <c:spPr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DE-4D0B-B50E-E76FCE8491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Mad</c:v>
                </c:pt>
              </c:strCache>
            </c:strRef>
          </c:tx>
          <c:spPr>
            <a:pattFill prst="dkHorz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DE-4D0B-B50E-E76FCE8491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Mue</c:v>
                </c:pt>
              </c:strCache>
            </c:strRef>
          </c:tx>
          <c:spPr>
            <a:pattFill prst="pct70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DE-4D0B-B50E-E76FCE8491B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Rom</c:v>
                </c:pt>
              </c:strCache>
            </c:strRef>
          </c:tx>
          <c:spPr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DE-4D0B-B50E-E76FCE8491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39"/>
        <c:overlap val="-41"/>
        <c:axId val="247484928"/>
        <c:axId val="245012672"/>
      </c:barChart>
      <c:catAx>
        <c:axId val="24748492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5012672"/>
        <c:crosses val="autoZero"/>
        <c:auto val="1"/>
        <c:lblAlgn val="ctr"/>
        <c:lblOffset val="100"/>
        <c:noMultiLvlLbl val="0"/>
      </c:catAx>
      <c:valAx>
        <c:axId val="24501267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accent5">
                  <a:alpha val="14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39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  <c:crossAx val="247484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ayout>
        <c:manualLayout>
          <c:xMode val="edge"/>
          <c:yMode val="edge"/>
          <c:x val="0.16147645343942671"/>
          <c:y val="0.74910911996927432"/>
          <c:w val="0.78985453781846471"/>
          <c:h val="0.178119148918275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2"/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r>
              <a:rPr lang="en-US" sz="1400" b="1">
                <a:solidFill>
                  <a:schemeClr val="tx2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rPr>
              <a:t>2018</a:t>
            </a:r>
          </a:p>
        </c:rich>
      </c:tx>
      <c:layout>
        <c:manualLayout>
          <c:xMode val="edge"/>
          <c:yMode val="edge"/>
          <c:x val="0.19830171153122167"/>
          <c:y val="4.4504578189462646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2"/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de-DE"/>
        </a:p>
      </c:txPr>
    </c:title>
    <c:autoTitleDeleted val="0"/>
    <c:plotArea>
      <c:layout>
        <c:manualLayout>
          <c:layoutTarget val="inner"/>
          <c:xMode val="edge"/>
          <c:yMode val="edge"/>
          <c:x val="0.21871068557731785"/>
          <c:y val="0.12597458893714306"/>
          <c:w val="0.69236821641481783"/>
          <c:h val="0.608183581426868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Lon</c:v>
                </c:pt>
              </c:strCache>
            </c:strRef>
          </c:tx>
          <c:spPr>
            <a:pattFill prst="wd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DE-4D0B-B50E-E76FCE8491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Mad</c:v>
                </c:pt>
              </c:strCache>
            </c:strRef>
          </c:tx>
          <c:spPr>
            <a:pattFill prst="dkHorz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DE-4D0B-B50E-E76FCE8491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Mue</c:v>
                </c:pt>
              </c:strCache>
            </c:strRef>
          </c:tx>
          <c:spPr>
            <a:pattFill prst="pct70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DE-4D0B-B50E-E76FCE8491B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Rom</c:v>
                </c:pt>
              </c:strCache>
            </c:strRef>
          </c:tx>
          <c:spPr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Year 2014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DE-4D0B-B50E-E76FCE8491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39"/>
        <c:overlap val="-41"/>
        <c:axId val="247418368"/>
        <c:axId val="246931456"/>
      </c:barChart>
      <c:catAx>
        <c:axId val="2474183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6931456"/>
        <c:crosses val="autoZero"/>
        <c:auto val="1"/>
        <c:lblAlgn val="ctr"/>
        <c:lblOffset val="100"/>
        <c:noMultiLvlLbl val="0"/>
      </c:catAx>
      <c:valAx>
        <c:axId val="24693145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accent5">
                  <a:alpha val="14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00396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  <c:crossAx val="247418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003960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de-DE"/>
          </a:p>
        </c:txPr>
      </c:legendEntry>
      <c:layout>
        <c:manualLayout>
          <c:xMode val="edge"/>
          <c:yMode val="edge"/>
          <c:x val="0.16147645343942671"/>
          <c:y val="0.74910911996927432"/>
          <c:w val="0.78985453781846471"/>
          <c:h val="0.178119148918275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2"/>
              </a:solidFill>
              <a:latin typeface="+mn-lt"/>
              <a:ea typeface="Open Sans Light" panose="020B0306030504020204" pitchFamily="34" charset="0"/>
              <a:cs typeface="Open Sans Light" panose="020B0306030504020204" pitchFamily="34" charset="0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5EF922-EC69-4BBB-8089-B1FCE31789B1}" type="doc">
      <dgm:prSet loTypeId="urn:microsoft.com/office/officeart/2005/8/layout/pyramid4" loCatId="pyramid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de-DE"/>
        </a:p>
      </dgm:t>
    </dgm:pt>
    <dgm:pt modelId="{69D695B5-9696-4B67-AD12-884FD39EECFB}">
      <dgm:prSet phldrT="[Text]"/>
      <dgm:spPr>
        <a:solidFill>
          <a:schemeClr val="tx2"/>
        </a:solidFill>
      </dgm:spPr>
      <dgm:t>
        <a:bodyPr/>
        <a:lstStyle/>
        <a:p>
          <a:r>
            <a:rPr lang="de-DE"/>
            <a:t>Profil-felder</a:t>
          </a:r>
        </a:p>
      </dgm:t>
    </dgm:pt>
    <dgm:pt modelId="{E8FC0A91-E575-45C9-9F65-DF36A78F8540}" type="sibTrans" cxnId="{987D7BEB-DFA5-4577-9C2B-94E6B9D5C5E1}">
      <dgm:prSet/>
      <dgm:spPr/>
      <dgm:t>
        <a:bodyPr/>
        <a:lstStyle/>
        <a:p>
          <a:endParaRPr lang="de-DE"/>
        </a:p>
      </dgm:t>
    </dgm:pt>
    <dgm:pt modelId="{1D0B8AF7-04B5-4C06-A777-8A7CEB6EC411}" type="parTrans" cxnId="{987D7BEB-DFA5-4577-9C2B-94E6B9D5C5E1}">
      <dgm:prSet/>
      <dgm:spPr/>
      <dgm:t>
        <a:bodyPr/>
        <a:lstStyle/>
        <a:p>
          <a:endParaRPr lang="de-DE"/>
        </a:p>
      </dgm:t>
    </dgm:pt>
    <dgm:pt modelId="{5947A725-F75C-41AE-86E5-4A6A4E107A50}">
      <dgm:prSet phldrT="[Text]"/>
      <dgm:spPr>
        <a:solidFill>
          <a:schemeClr val="accent3"/>
        </a:solidFill>
      </dgm:spPr>
      <dgm:t>
        <a:bodyPr/>
        <a:lstStyle/>
        <a:p>
          <a:r>
            <a:rPr lang="de-DE"/>
            <a:t>Marken-kern</a:t>
          </a:r>
        </a:p>
      </dgm:t>
    </dgm:pt>
    <dgm:pt modelId="{39C584AF-DD5D-4AA1-978C-7E243540CC3F}" type="sibTrans" cxnId="{031CA44C-F186-4475-B29B-DC3F72EBCD42}">
      <dgm:prSet/>
      <dgm:spPr/>
      <dgm:t>
        <a:bodyPr/>
        <a:lstStyle/>
        <a:p>
          <a:endParaRPr lang="de-DE"/>
        </a:p>
      </dgm:t>
    </dgm:pt>
    <dgm:pt modelId="{65D135AE-552D-418A-9FF8-89D761391491}" type="parTrans" cxnId="{031CA44C-F186-4475-B29B-DC3F72EBCD42}">
      <dgm:prSet/>
      <dgm:spPr/>
      <dgm:t>
        <a:bodyPr/>
        <a:lstStyle/>
        <a:p>
          <a:endParaRPr lang="de-DE"/>
        </a:p>
      </dgm:t>
    </dgm:pt>
    <dgm:pt modelId="{ECAF9C34-4F62-43BF-8E51-781549D93EEB}">
      <dgm:prSet phldrT="[Text]"/>
      <dgm:spPr>
        <a:solidFill>
          <a:schemeClr val="tx1"/>
        </a:solidFill>
      </dgm:spPr>
      <dgm:t>
        <a:bodyPr/>
        <a:lstStyle/>
        <a:p>
          <a:r>
            <a:rPr lang="de-DE"/>
            <a:t>Marken-nutzen</a:t>
          </a:r>
        </a:p>
      </dgm:t>
    </dgm:pt>
    <dgm:pt modelId="{51E3EF24-F42F-46EB-BB99-0E6A0129BCA5}" type="sibTrans" cxnId="{9D4D0278-BAE1-49A0-A960-EC61AA8445B1}">
      <dgm:prSet/>
      <dgm:spPr/>
      <dgm:t>
        <a:bodyPr/>
        <a:lstStyle/>
        <a:p>
          <a:endParaRPr lang="de-DE"/>
        </a:p>
      </dgm:t>
    </dgm:pt>
    <dgm:pt modelId="{9A362813-006B-47D0-A755-C25212A59498}" type="parTrans" cxnId="{9D4D0278-BAE1-49A0-A960-EC61AA8445B1}">
      <dgm:prSet/>
      <dgm:spPr/>
      <dgm:t>
        <a:bodyPr/>
        <a:lstStyle/>
        <a:p>
          <a:endParaRPr lang="de-DE"/>
        </a:p>
      </dgm:t>
    </dgm:pt>
    <dgm:pt modelId="{3729A0D5-BB82-46A1-BB73-A36D01D33AEB}">
      <dgm:prSet phldrT="[Text]"/>
      <dgm:spPr>
        <a:solidFill>
          <a:schemeClr val="accent1"/>
        </a:solidFill>
      </dgm:spPr>
      <dgm:t>
        <a:bodyPr/>
        <a:lstStyle/>
        <a:p>
          <a:r>
            <a:rPr lang="de-DE"/>
            <a:t>Werte</a:t>
          </a:r>
        </a:p>
      </dgm:t>
    </dgm:pt>
    <dgm:pt modelId="{1F9951EB-24D5-413F-9A00-6FA76DA845B6}" type="sibTrans" cxnId="{90CBB685-5455-40F7-A915-DBE49478E37C}">
      <dgm:prSet/>
      <dgm:spPr/>
      <dgm:t>
        <a:bodyPr/>
        <a:lstStyle/>
        <a:p>
          <a:endParaRPr lang="de-DE"/>
        </a:p>
      </dgm:t>
    </dgm:pt>
    <dgm:pt modelId="{C159196B-534D-4A77-AB5D-D161F358318A}" type="parTrans" cxnId="{90CBB685-5455-40F7-A915-DBE49478E37C}">
      <dgm:prSet/>
      <dgm:spPr/>
      <dgm:t>
        <a:bodyPr/>
        <a:lstStyle/>
        <a:p>
          <a:endParaRPr lang="de-DE"/>
        </a:p>
      </dgm:t>
    </dgm:pt>
    <dgm:pt modelId="{869993E1-F18E-4421-A846-D7145DBA15BE}" type="pres">
      <dgm:prSet presAssocID="{E95EF922-EC69-4BBB-8089-B1FCE31789B1}" presName="compositeShape" presStyleCnt="0">
        <dgm:presLayoutVars>
          <dgm:chMax val="9"/>
          <dgm:dir/>
          <dgm:resizeHandles val="exact"/>
        </dgm:presLayoutVars>
      </dgm:prSet>
      <dgm:spPr/>
    </dgm:pt>
    <dgm:pt modelId="{29C96AE9-D0BD-4DF2-83F2-B1D0999ADFF9}" type="pres">
      <dgm:prSet presAssocID="{E95EF922-EC69-4BBB-8089-B1FCE31789B1}" presName="triangle1" presStyleLbl="node1" presStyleIdx="0" presStyleCnt="4">
        <dgm:presLayoutVars>
          <dgm:bulletEnabled val="1"/>
        </dgm:presLayoutVars>
      </dgm:prSet>
      <dgm:spPr/>
    </dgm:pt>
    <dgm:pt modelId="{7ED8B175-8FAF-42E5-AC3F-4BE368958546}" type="pres">
      <dgm:prSet presAssocID="{E95EF922-EC69-4BBB-8089-B1FCE31789B1}" presName="triangle2" presStyleLbl="node1" presStyleIdx="1" presStyleCnt="4">
        <dgm:presLayoutVars>
          <dgm:bulletEnabled val="1"/>
        </dgm:presLayoutVars>
      </dgm:prSet>
      <dgm:spPr/>
    </dgm:pt>
    <dgm:pt modelId="{C4DE7B1C-30BD-482D-8E12-169EA3E7AD27}" type="pres">
      <dgm:prSet presAssocID="{E95EF922-EC69-4BBB-8089-B1FCE31789B1}" presName="triangle3" presStyleLbl="node1" presStyleIdx="2" presStyleCnt="4">
        <dgm:presLayoutVars>
          <dgm:bulletEnabled val="1"/>
        </dgm:presLayoutVars>
      </dgm:prSet>
      <dgm:spPr/>
    </dgm:pt>
    <dgm:pt modelId="{2BE719AD-3D53-445E-9094-03A7A2D9527D}" type="pres">
      <dgm:prSet presAssocID="{E95EF922-EC69-4BBB-8089-B1FCE31789B1}" presName="triangle4" presStyleLbl="node1" presStyleIdx="3" presStyleCnt="4" custLinFactNeighborX="0">
        <dgm:presLayoutVars>
          <dgm:bulletEnabled val="1"/>
        </dgm:presLayoutVars>
      </dgm:prSet>
      <dgm:spPr/>
    </dgm:pt>
  </dgm:ptLst>
  <dgm:cxnLst>
    <dgm:cxn modelId="{FCE01604-7775-4856-B946-BEFF8BFBF650}" type="presOf" srcId="{69D695B5-9696-4B67-AD12-884FD39EECFB}" destId="{2BE719AD-3D53-445E-9094-03A7A2D9527D}" srcOrd="0" destOrd="0" presId="urn:microsoft.com/office/officeart/2005/8/layout/pyramid4"/>
    <dgm:cxn modelId="{031CA44C-F186-4475-B29B-DC3F72EBCD42}" srcId="{E95EF922-EC69-4BBB-8089-B1FCE31789B1}" destId="{5947A725-F75C-41AE-86E5-4A6A4E107A50}" srcOrd="2" destOrd="0" parTransId="{65D135AE-552D-418A-9FF8-89D761391491}" sibTransId="{39C584AF-DD5D-4AA1-978C-7E243540CC3F}"/>
    <dgm:cxn modelId="{4AB9BD5E-86A1-4785-B734-0B5EB0041628}" type="presOf" srcId="{ECAF9C34-4F62-43BF-8E51-781549D93EEB}" destId="{7ED8B175-8FAF-42E5-AC3F-4BE368958546}" srcOrd="0" destOrd="0" presId="urn:microsoft.com/office/officeart/2005/8/layout/pyramid4"/>
    <dgm:cxn modelId="{56ECD872-646F-48B5-9E8C-38EDA32B7885}" type="presOf" srcId="{E95EF922-EC69-4BBB-8089-B1FCE31789B1}" destId="{869993E1-F18E-4421-A846-D7145DBA15BE}" srcOrd="0" destOrd="0" presId="urn:microsoft.com/office/officeart/2005/8/layout/pyramid4"/>
    <dgm:cxn modelId="{9D4D0278-BAE1-49A0-A960-EC61AA8445B1}" srcId="{E95EF922-EC69-4BBB-8089-B1FCE31789B1}" destId="{ECAF9C34-4F62-43BF-8E51-781549D93EEB}" srcOrd="1" destOrd="0" parTransId="{9A362813-006B-47D0-A755-C25212A59498}" sibTransId="{51E3EF24-F42F-46EB-BB99-0E6A0129BCA5}"/>
    <dgm:cxn modelId="{D8246679-1E36-4182-8D24-9A6381230C7D}" type="presOf" srcId="{3729A0D5-BB82-46A1-BB73-A36D01D33AEB}" destId="{29C96AE9-D0BD-4DF2-83F2-B1D0999ADFF9}" srcOrd="0" destOrd="0" presId="urn:microsoft.com/office/officeart/2005/8/layout/pyramid4"/>
    <dgm:cxn modelId="{90CBB685-5455-40F7-A915-DBE49478E37C}" srcId="{E95EF922-EC69-4BBB-8089-B1FCE31789B1}" destId="{3729A0D5-BB82-46A1-BB73-A36D01D33AEB}" srcOrd="0" destOrd="0" parTransId="{C159196B-534D-4A77-AB5D-D161F358318A}" sibTransId="{1F9951EB-24D5-413F-9A00-6FA76DA845B6}"/>
    <dgm:cxn modelId="{7AB7EF87-CB49-4FF1-B65B-276AF4C28E50}" type="presOf" srcId="{5947A725-F75C-41AE-86E5-4A6A4E107A50}" destId="{C4DE7B1C-30BD-482D-8E12-169EA3E7AD27}" srcOrd="0" destOrd="0" presId="urn:microsoft.com/office/officeart/2005/8/layout/pyramid4"/>
    <dgm:cxn modelId="{987D7BEB-DFA5-4577-9C2B-94E6B9D5C5E1}" srcId="{E95EF922-EC69-4BBB-8089-B1FCE31789B1}" destId="{69D695B5-9696-4B67-AD12-884FD39EECFB}" srcOrd="3" destOrd="0" parTransId="{1D0B8AF7-04B5-4C06-A777-8A7CEB6EC411}" sibTransId="{E8FC0A91-E575-45C9-9F65-DF36A78F8540}"/>
    <dgm:cxn modelId="{268099C6-5C48-4B45-9288-17C9363B598A}" type="presParOf" srcId="{869993E1-F18E-4421-A846-D7145DBA15BE}" destId="{29C96AE9-D0BD-4DF2-83F2-B1D0999ADFF9}" srcOrd="0" destOrd="0" presId="urn:microsoft.com/office/officeart/2005/8/layout/pyramid4"/>
    <dgm:cxn modelId="{62528EEC-E75E-44BC-A5B6-3B15AF89CFF5}" type="presParOf" srcId="{869993E1-F18E-4421-A846-D7145DBA15BE}" destId="{7ED8B175-8FAF-42E5-AC3F-4BE368958546}" srcOrd="1" destOrd="0" presId="urn:microsoft.com/office/officeart/2005/8/layout/pyramid4"/>
    <dgm:cxn modelId="{FE405B2D-3EC9-4F66-AABD-2A4371370825}" type="presParOf" srcId="{869993E1-F18E-4421-A846-D7145DBA15BE}" destId="{C4DE7B1C-30BD-482D-8E12-169EA3E7AD27}" srcOrd="2" destOrd="0" presId="urn:microsoft.com/office/officeart/2005/8/layout/pyramid4"/>
    <dgm:cxn modelId="{7509DDCA-FBAF-4AE4-969A-F0C994B64E25}" type="presParOf" srcId="{869993E1-F18E-4421-A846-D7145DBA15BE}" destId="{2BE719AD-3D53-445E-9094-03A7A2D9527D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280909-3303-4159-94E5-CF6143BD657F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de-DE"/>
        </a:p>
      </dgm:t>
    </dgm:pt>
    <dgm:pt modelId="{175B697B-065C-47E9-BE62-7EA285E22611}">
      <dgm:prSet phldrT="[Text]"/>
      <dgm:spPr/>
      <dgm:t>
        <a:bodyPr/>
        <a:lstStyle/>
        <a:p>
          <a:r>
            <a:rPr lang="de-DE"/>
            <a:t>Prozess 1</a:t>
          </a:r>
        </a:p>
      </dgm:t>
    </dgm:pt>
    <dgm:pt modelId="{65125D2B-394F-481D-B650-13DF988828E1}" type="parTrans" cxnId="{8AB1267A-E3BF-40AA-B08C-963A8592C855}">
      <dgm:prSet/>
      <dgm:spPr/>
      <dgm:t>
        <a:bodyPr/>
        <a:lstStyle/>
        <a:p>
          <a:endParaRPr lang="de-DE"/>
        </a:p>
      </dgm:t>
    </dgm:pt>
    <dgm:pt modelId="{6CD19D19-C599-4428-B925-D88057AB1597}" type="sibTrans" cxnId="{8AB1267A-E3BF-40AA-B08C-963A8592C855}">
      <dgm:prSet/>
      <dgm:spPr/>
      <dgm:t>
        <a:bodyPr/>
        <a:lstStyle/>
        <a:p>
          <a:endParaRPr lang="de-DE"/>
        </a:p>
      </dgm:t>
    </dgm:pt>
    <dgm:pt modelId="{18DE0F79-A95E-45B2-AE71-108AFE041441}">
      <dgm:prSet phldrT="[Text]"/>
      <dgm:spPr/>
      <dgm:t>
        <a:bodyPr/>
        <a:lstStyle/>
        <a:p>
          <a:r>
            <a:rPr lang="de-DE"/>
            <a:t>Prozess 2</a:t>
          </a:r>
        </a:p>
      </dgm:t>
    </dgm:pt>
    <dgm:pt modelId="{36BCE0AE-3462-47FB-90A5-6651EB34F7AE}" type="parTrans" cxnId="{61B91509-7B06-4C47-9D0E-BC42ADF7FA1B}">
      <dgm:prSet/>
      <dgm:spPr/>
      <dgm:t>
        <a:bodyPr/>
        <a:lstStyle/>
        <a:p>
          <a:endParaRPr lang="de-DE"/>
        </a:p>
      </dgm:t>
    </dgm:pt>
    <dgm:pt modelId="{75C189BB-16BE-41E5-919F-1038A980B24A}" type="sibTrans" cxnId="{61B91509-7B06-4C47-9D0E-BC42ADF7FA1B}">
      <dgm:prSet/>
      <dgm:spPr/>
      <dgm:t>
        <a:bodyPr/>
        <a:lstStyle/>
        <a:p>
          <a:endParaRPr lang="de-DE"/>
        </a:p>
      </dgm:t>
    </dgm:pt>
    <dgm:pt modelId="{9EA9F11B-14A0-41FC-BFBB-5A2E6377507A}">
      <dgm:prSet phldrT="[Text]"/>
      <dgm:spPr/>
      <dgm:t>
        <a:bodyPr/>
        <a:lstStyle/>
        <a:p>
          <a:r>
            <a:rPr lang="de-DE"/>
            <a:t>Prozess 3</a:t>
          </a:r>
        </a:p>
      </dgm:t>
    </dgm:pt>
    <dgm:pt modelId="{4A90CB24-1EB3-493B-9344-853F8E3226DB}" type="parTrans" cxnId="{C6981033-0515-40BE-A7A8-7D362C31A213}">
      <dgm:prSet/>
      <dgm:spPr/>
      <dgm:t>
        <a:bodyPr/>
        <a:lstStyle/>
        <a:p>
          <a:endParaRPr lang="de-DE"/>
        </a:p>
      </dgm:t>
    </dgm:pt>
    <dgm:pt modelId="{8473A5C6-1403-4DB5-801A-84310A78EF46}" type="sibTrans" cxnId="{C6981033-0515-40BE-A7A8-7D362C31A213}">
      <dgm:prSet/>
      <dgm:spPr/>
      <dgm:t>
        <a:bodyPr/>
        <a:lstStyle/>
        <a:p>
          <a:endParaRPr lang="de-DE"/>
        </a:p>
      </dgm:t>
    </dgm:pt>
    <dgm:pt modelId="{DD5C3147-C822-4B3D-8555-4E665E51A83F}" type="pres">
      <dgm:prSet presAssocID="{09280909-3303-4159-94E5-CF6143BD657F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D017F667-5743-4586-B101-F04094D56BE9}" type="pres">
      <dgm:prSet presAssocID="{175B697B-065C-47E9-BE62-7EA285E22611}" presName="Accent1" presStyleCnt="0"/>
      <dgm:spPr/>
    </dgm:pt>
    <dgm:pt modelId="{B82EA677-8217-45FE-92F0-3959AB54BD2C}" type="pres">
      <dgm:prSet presAssocID="{175B697B-065C-47E9-BE62-7EA285E22611}" presName="Accent" presStyleLbl="node1" presStyleIdx="0" presStyleCnt="3"/>
      <dgm:spPr>
        <a:solidFill>
          <a:schemeClr val="tx2"/>
        </a:solidFill>
      </dgm:spPr>
    </dgm:pt>
    <dgm:pt modelId="{C00DA92F-F19D-49FE-B3B3-622E4D7FC6AE}" type="pres">
      <dgm:prSet presAssocID="{175B697B-065C-47E9-BE62-7EA285E22611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812904FA-88F8-449B-8AE2-310D5981542C}" type="pres">
      <dgm:prSet presAssocID="{18DE0F79-A95E-45B2-AE71-108AFE041441}" presName="Accent2" presStyleCnt="0"/>
      <dgm:spPr/>
    </dgm:pt>
    <dgm:pt modelId="{C3555042-3E07-4818-931F-CB49D2314265}" type="pres">
      <dgm:prSet presAssocID="{18DE0F79-A95E-45B2-AE71-108AFE041441}" presName="Accent" presStyleLbl="node1" presStyleIdx="1" presStyleCnt="3"/>
      <dgm:spPr>
        <a:solidFill>
          <a:schemeClr val="tx1"/>
        </a:solidFill>
      </dgm:spPr>
    </dgm:pt>
    <dgm:pt modelId="{8D52469D-CF85-4A0C-A208-11AEB0A98D8C}" type="pres">
      <dgm:prSet presAssocID="{18DE0F79-A95E-45B2-AE71-108AFE041441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0E1BA829-B982-41B3-BBC2-A2A945E205C7}" type="pres">
      <dgm:prSet presAssocID="{9EA9F11B-14A0-41FC-BFBB-5A2E6377507A}" presName="Accent3" presStyleCnt="0"/>
      <dgm:spPr/>
    </dgm:pt>
    <dgm:pt modelId="{D79A6447-ED9C-42A8-A634-AEC4059E7817}" type="pres">
      <dgm:prSet presAssocID="{9EA9F11B-14A0-41FC-BFBB-5A2E6377507A}" presName="Accent" presStyleLbl="node1" presStyleIdx="2" presStyleCnt="3"/>
      <dgm:spPr>
        <a:solidFill>
          <a:schemeClr val="accent1"/>
        </a:solidFill>
      </dgm:spPr>
    </dgm:pt>
    <dgm:pt modelId="{1CBC11C9-DADE-476A-967E-1C6A3EA67B3E}" type="pres">
      <dgm:prSet presAssocID="{9EA9F11B-14A0-41FC-BFBB-5A2E6377507A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61B91509-7B06-4C47-9D0E-BC42ADF7FA1B}" srcId="{09280909-3303-4159-94E5-CF6143BD657F}" destId="{18DE0F79-A95E-45B2-AE71-108AFE041441}" srcOrd="1" destOrd="0" parTransId="{36BCE0AE-3462-47FB-90A5-6651EB34F7AE}" sibTransId="{75C189BB-16BE-41E5-919F-1038A980B24A}"/>
    <dgm:cxn modelId="{C6981033-0515-40BE-A7A8-7D362C31A213}" srcId="{09280909-3303-4159-94E5-CF6143BD657F}" destId="{9EA9F11B-14A0-41FC-BFBB-5A2E6377507A}" srcOrd="2" destOrd="0" parTransId="{4A90CB24-1EB3-493B-9344-853F8E3226DB}" sibTransId="{8473A5C6-1403-4DB5-801A-84310A78EF46}"/>
    <dgm:cxn modelId="{8AB1267A-E3BF-40AA-B08C-963A8592C855}" srcId="{09280909-3303-4159-94E5-CF6143BD657F}" destId="{175B697B-065C-47E9-BE62-7EA285E22611}" srcOrd="0" destOrd="0" parTransId="{65125D2B-394F-481D-B650-13DF988828E1}" sibTransId="{6CD19D19-C599-4428-B925-D88057AB1597}"/>
    <dgm:cxn modelId="{EAF33192-27B7-46A6-936C-934E31E0C1A6}" type="presOf" srcId="{9EA9F11B-14A0-41FC-BFBB-5A2E6377507A}" destId="{1CBC11C9-DADE-476A-967E-1C6A3EA67B3E}" srcOrd="0" destOrd="0" presId="urn:microsoft.com/office/officeart/2009/layout/CircleArrowProcess"/>
    <dgm:cxn modelId="{8E5B06A3-914D-48A2-B5C2-FF40E751A47D}" type="presOf" srcId="{175B697B-065C-47E9-BE62-7EA285E22611}" destId="{C00DA92F-F19D-49FE-B3B3-622E4D7FC6AE}" srcOrd="0" destOrd="0" presId="urn:microsoft.com/office/officeart/2009/layout/CircleArrowProcess"/>
    <dgm:cxn modelId="{351CB8D1-CEF1-4B45-9589-CE8C37E94AEC}" type="presOf" srcId="{18DE0F79-A95E-45B2-AE71-108AFE041441}" destId="{8D52469D-CF85-4A0C-A208-11AEB0A98D8C}" srcOrd="0" destOrd="0" presId="urn:microsoft.com/office/officeart/2009/layout/CircleArrowProcess"/>
    <dgm:cxn modelId="{2DD1FDF7-53A7-41C5-8B1A-F5135809D1AB}" type="presOf" srcId="{09280909-3303-4159-94E5-CF6143BD657F}" destId="{DD5C3147-C822-4B3D-8555-4E665E51A83F}" srcOrd="0" destOrd="0" presId="urn:microsoft.com/office/officeart/2009/layout/CircleArrowProcess"/>
    <dgm:cxn modelId="{957D371B-3D59-4B05-A8AA-6120B2BD5E97}" type="presParOf" srcId="{DD5C3147-C822-4B3D-8555-4E665E51A83F}" destId="{D017F667-5743-4586-B101-F04094D56BE9}" srcOrd="0" destOrd="0" presId="urn:microsoft.com/office/officeart/2009/layout/CircleArrowProcess"/>
    <dgm:cxn modelId="{56AFD5DD-F185-4101-8ACB-15850CD6B9F6}" type="presParOf" srcId="{D017F667-5743-4586-B101-F04094D56BE9}" destId="{B82EA677-8217-45FE-92F0-3959AB54BD2C}" srcOrd="0" destOrd="0" presId="urn:microsoft.com/office/officeart/2009/layout/CircleArrowProcess"/>
    <dgm:cxn modelId="{11555D31-C2FD-415B-9B80-D159D7E57471}" type="presParOf" srcId="{DD5C3147-C822-4B3D-8555-4E665E51A83F}" destId="{C00DA92F-F19D-49FE-B3B3-622E4D7FC6AE}" srcOrd="1" destOrd="0" presId="urn:microsoft.com/office/officeart/2009/layout/CircleArrowProcess"/>
    <dgm:cxn modelId="{BB7A4612-5715-4A54-92B6-BBAD4D6831FD}" type="presParOf" srcId="{DD5C3147-C822-4B3D-8555-4E665E51A83F}" destId="{812904FA-88F8-449B-8AE2-310D5981542C}" srcOrd="2" destOrd="0" presId="urn:microsoft.com/office/officeart/2009/layout/CircleArrowProcess"/>
    <dgm:cxn modelId="{EEF5F790-9583-4BB9-816B-5D0F0C952786}" type="presParOf" srcId="{812904FA-88F8-449B-8AE2-310D5981542C}" destId="{C3555042-3E07-4818-931F-CB49D2314265}" srcOrd="0" destOrd="0" presId="urn:microsoft.com/office/officeart/2009/layout/CircleArrowProcess"/>
    <dgm:cxn modelId="{46D0262F-404A-4567-8074-5A6216205BD0}" type="presParOf" srcId="{DD5C3147-C822-4B3D-8555-4E665E51A83F}" destId="{8D52469D-CF85-4A0C-A208-11AEB0A98D8C}" srcOrd="3" destOrd="0" presId="urn:microsoft.com/office/officeart/2009/layout/CircleArrowProcess"/>
    <dgm:cxn modelId="{04807C5B-A80C-4AAB-A9F6-04262543E6F5}" type="presParOf" srcId="{DD5C3147-C822-4B3D-8555-4E665E51A83F}" destId="{0E1BA829-B982-41B3-BBC2-A2A945E205C7}" srcOrd="4" destOrd="0" presId="urn:microsoft.com/office/officeart/2009/layout/CircleArrowProcess"/>
    <dgm:cxn modelId="{E9402A6F-909E-474A-A9C8-E728DB487A64}" type="presParOf" srcId="{0E1BA829-B982-41B3-BBC2-A2A945E205C7}" destId="{D79A6447-ED9C-42A8-A634-AEC4059E7817}" srcOrd="0" destOrd="0" presId="urn:microsoft.com/office/officeart/2009/layout/CircleArrowProcess"/>
    <dgm:cxn modelId="{7F7AEE11-138B-4698-A06F-EB9AF03F8508}" type="presParOf" srcId="{DD5C3147-C822-4B3D-8555-4E665E51A83F}" destId="{1CBC11C9-DADE-476A-967E-1C6A3EA67B3E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2E8C80-832F-4054-A0FE-56BD69FA5586}" type="doc">
      <dgm:prSet loTypeId="urn:microsoft.com/office/officeart/2005/8/layout/chevron2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de-DE"/>
        </a:p>
      </dgm:t>
    </dgm:pt>
    <dgm:pt modelId="{2814260A-3AA6-40F4-95E1-CD737D9F30EC}">
      <dgm:prSet phldrT="[Text]"/>
      <dgm:spPr>
        <a:solidFill>
          <a:schemeClr val="tx2"/>
        </a:solidFill>
        <a:ln>
          <a:solidFill>
            <a:schemeClr val="tx2"/>
          </a:solidFill>
        </a:ln>
      </dgm:spPr>
      <dgm:t>
        <a:bodyPr/>
        <a:lstStyle/>
        <a:p>
          <a:endParaRPr lang="de-DE"/>
        </a:p>
      </dgm:t>
    </dgm:pt>
    <dgm:pt modelId="{9C2D5B03-04B8-42BA-8697-61A5FE9AE2F5}" type="parTrans" cxnId="{A2179D30-2D43-47F6-87CE-BCAAFCC6F767}">
      <dgm:prSet/>
      <dgm:spPr/>
      <dgm:t>
        <a:bodyPr/>
        <a:lstStyle/>
        <a:p>
          <a:endParaRPr lang="de-DE"/>
        </a:p>
      </dgm:t>
    </dgm:pt>
    <dgm:pt modelId="{1FC05353-01EE-4E9A-8492-9E6EB144480C}" type="sibTrans" cxnId="{A2179D30-2D43-47F6-87CE-BCAAFCC6F767}">
      <dgm:prSet/>
      <dgm:spPr/>
      <dgm:t>
        <a:bodyPr/>
        <a:lstStyle/>
        <a:p>
          <a:endParaRPr lang="de-DE"/>
        </a:p>
      </dgm:t>
    </dgm:pt>
    <dgm:pt modelId="{7287A83D-399B-49AD-A4E4-0D0532967550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de-DE"/>
            <a:t>Konsistenz</a:t>
          </a:r>
        </a:p>
      </dgm:t>
    </dgm:pt>
    <dgm:pt modelId="{41B84E2D-3C51-4908-87BF-1E2E17ED2478}" type="parTrans" cxnId="{2C41AC9F-3D77-4392-9B2A-BCD6A7B5F039}">
      <dgm:prSet/>
      <dgm:spPr/>
      <dgm:t>
        <a:bodyPr/>
        <a:lstStyle/>
        <a:p>
          <a:endParaRPr lang="de-DE"/>
        </a:p>
      </dgm:t>
    </dgm:pt>
    <dgm:pt modelId="{37003895-E4E9-4BC7-BCC3-BD255B5D2754}" type="sibTrans" cxnId="{2C41AC9F-3D77-4392-9B2A-BCD6A7B5F039}">
      <dgm:prSet/>
      <dgm:spPr/>
      <dgm:t>
        <a:bodyPr/>
        <a:lstStyle/>
        <a:p>
          <a:endParaRPr lang="de-DE"/>
        </a:p>
      </dgm:t>
    </dgm:pt>
    <dgm:pt modelId="{025E47A0-6F29-46A2-9CA7-4B4FE52685BD}">
      <dgm:prSet phldrT="[Text]"/>
      <dgm:spPr>
        <a:solidFill>
          <a:schemeClr val="tx1"/>
        </a:solidFill>
        <a:ln>
          <a:solidFill>
            <a:schemeClr val="tx1"/>
          </a:solidFill>
        </a:ln>
      </dgm:spPr>
      <dgm:t>
        <a:bodyPr/>
        <a:lstStyle/>
        <a:p>
          <a:endParaRPr lang="de-DE"/>
        </a:p>
      </dgm:t>
    </dgm:pt>
    <dgm:pt modelId="{86F93832-925C-4A80-BC0C-28F794FD1BC7}" type="parTrans" cxnId="{E6263E4E-2A3F-4A9E-B4C9-AEEAB032B3B5}">
      <dgm:prSet/>
      <dgm:spPr/>
      <dgm:t>
        <a:bodyPr/>
        <a:lstStyle/>
        <a:p>
          <a:endParaRPr lang="de-DE"/>
        </a:p>
      </dgm:t>
    </dgm:pt>
    <dgm:pt modelId="{C5561117-ABDA-4C83-A2DA-58B4EE16A2A7}" type="sibTrans" cxnId="{E6263E4E-2A3F-4A9E-B4C9-AEEAB032B3B5}">
      <dgm:prSet/>
      <dgm:spPr/>
      <dgm:t>
        <a:bodyPr/>
        <a:lstStyle/>
        <a:p>
          <a:endParaRPr lang="de-DE"/>
        </a:p>
      </dgm:t>
    </dgm:pt>
    <dgm:pt modelId="{E1F83D36-3B59-4D6A-A2DA-183EA00C3F75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de-DE"/>
            <a:t>Konsequenz</a:t>
          </a:r>
        </a:p>
      </dgm:t>
    </dgm:pt>
    <dgm:pt modelId="{F9F1A7BE-3064-44F3-985A-90EF8BB9DE1A}" type="parTrans" cxnId="{F172FE6C-D7D4-451A-B15A-00BB2ACC1712}">
      <dgm:prSet/>
      <dgm:spPr/>
      <dgm:t>
        <a:bodyPr/>
        <a:lstStyle/>
        <a:p>
          <a:endParaRPr lang="de-DE"/>
        </a:p>
      </dgm:t>
    </dgm:pt>
    <dgm:pt modelId="{DADFA38B-2D3E-47D1-A764-C4489D205F12}" type="sibTrans" cxnId="{F172FE6C-D7D4-451A-B15A-00BB2ACC1712}">
      <dgm:prSet/>
      <dgm:spPr/>
      <dgm:t>
        <a:bodyPr/>
        <a:lstStyle/>
        <a:p>
          <a:endParaRPr lang="de-DE"/>
        </a:p>
      </dgm:t>
    </dgm:pt>
    <dgm:pt modelId="{1FD88A43-2F1A-4D80-8CA5-4F03C14F1CFF}">
      <dgm:prSet phldrT="[Text]"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endParaRPr lang="de-DE"/>
        </a:p>
      </dgm:t>
    </dgm:pt>
    <dgm:pt modelId="{F9A0A394-2F02-4821-9064-EC9A88391039}" type="parTrans" cxnId="{F4EB4A9B-81F8-4304-B490-B02374D50CFF}">
      <dgm:prSet/>
      <dgm:spPr/>
      <dgm:t>
        <a:bodyPr/>
        <a:lstStyle/>
        <a:p>
          <a:endParaRPr lang="de-DE"/>
        </a:p>
      </dgm:t>
    </dgm:pt>
    <dgm:pt modelId="{862D71E7-AADB-4CE2-B5E4-57C27A7D4BDA}" type="sibTrans" cxnId="{F4EB4A9B-81F8-4304-B490-B02374D50CFF}">
      <dgm:prSet/>
      <dgm:spPr/>
      <dgm:t>
        <a:bodyPr/>
        <a:lstStyle/>
        <a:p>
          <a:endParaRPr lang="de-DE"/>
        </a:p>
      </dgm:t>
    </dgm:pt>
    <dgm:pt modelId="{E48C5E41-6E3B-4E16-AA04-551897F517CB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de-DE"/>
            <a:t>Kompetenz</a:t>
          </a:r>
        </a:p>
      </dgm:t>
    </dgm:pt>
    <dgm:pt modelId="{D5B89B93-AE05-43D2-B5C3-24B1FD15A5F2}" type="parTrans" cxnId="{E15229BA-E0D7-4786-9BE7-C392064B3AB3}">
      <dgm:prSet/>
      <dgm:spPr/>
      <dgm:t>
        <a:bodyPr/>
        <a:lstStyle/>
        <a:p>
          <a:endParaRPr lang="de-DE"/>
        </a:p>
      </dgm:t>
    </dgm:pt>
    <dgm:pt modelId="{F5AEC6F5-EBD9-44F4-93E3-25EB5926B139}" type="sibTrans" cxnId="{E15229BA-E0D7-4786-9BE7-C392064B3AB3}">
      <dgm:prSet/>
      <dgm:spPr/>
      <dgm:t>
        <a:bodyPr/>
        <a:lstStyle/>
        <a:p>
          <a:endParaRPr lang="de-DE"/>
        </a:p>
      </dgm:t>
    </dgm:pt>
    <dgm:pt modelId="{E7004F1E-9C29-4133-BC1A-D7F09952340E}" type="pres">
      <dgm:prSet presAssocID="{1D2E8C80-832F-4054-A0FE-56BD69FA5586}" presName="linearFlow" presStyleCnt="0">
        <dgm:presLayoutVars>
          <dgm:dir/>
          <dgm:animLvl val="lvl"/>
          <dgm:resizeHandles val="exact"/>
        </dgm:presLayoutVars>
      </dgm:prSet>
      <dgm:spPr/>
    </dgm:pt>
    <dgm:pt modelId="{3AC1DC9D-6E27-4F01-8C1C-7EAF4A96DA0D}" type="pres">
      <dgm:prSet presAssocID="{2814260A-3AA6-40F4-95E1-CD737D9F30EC}" presName="composite" presStyleCnt="0"/>
      <dgm:spPr/>
    </dgm:pt>
    <dgm:pt modelId="{50F96B73-9386-431F-BA03-5167CE08A764}" type="pres">
      <dgm:prSet presAssocID="{2814260A-3AA6-40F4-95E1-CD737D9F30E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ACAFF3B-5BF3-4B7C-AC63-CB8AB652022B}" type="pres">
      <dgm:prSet presAssocID="{2814260A-3AA6-40F4-95E1-CD737D9F30EC}" presName="descendantText" presStyleLbl="alignAcc1" presStyleIdx="0" presStyleCnt="3">
        <dgm:presLayoutVars>
          <dgm:bulletEnabled val="1"/>
        </dgm:presLayoutVars>
      </dgm:prSet>
      <dgm:spPr/>
    </dgm:pt>
    <dgm:pt modelId="{FE071ABF-F674-4505-B5D6-BB9DE868E503}" type="pres">
      <dgm:prSet presAssocID="{1FC05353-01EE-4E9A-8492-9E6EB144480C}" presName="sp" presStyleCnt="0"/>
      <dgm:spPr/>
    </dgm:pt>
    <dgm:pt modelId="{336FC276-6862-41B0-8AE4-DE881F871D99}" type="pres">
      <dgm:prSet presAssocID="{025E47A0-6F29-46A2-9CA7-4B4FE52685BD}" presName="composite" presStyleCnt="0"/>
      <dgm:spPr/>
    </dgm:pt>
    <dgm:pt modelId="{3F5D301B-1F34-4221-90E7-F367D199A0CE}" type="pres">
      <dgm:prSet presAssocID="{025E47A0-6F29-46A2-9CA7-4B4FE52685B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24B98E5C-48CF-4488-A95C-C94EA937FC33}" type="pres">
      <dgm:prSet presAssocID="{025E47A0-6F29-46A2-9CA7-4B4FE52685BD}" presName="descendantText" presStyleLbl="alignAcc1" presStyleIdx="1" presStyleCnt="3">
        <dgm:presLayoutVars>
          <dgm:bulletEnabled val="1"/>
        </dgm:presLayoutVars>
      </dgm:prSet>
      <dgm:spPr/>
    </dgm:pt>
    <dgm:pt modelId="{7A4B9E30-8F8B-4908-8569-123B36ACF2C6}" type="pres">
      <dgm:prSet presAssocID="{C5561117-ABDA-4C83-A2DA-58B4EE16A2A7}" presName="sp" presStyleCnt="0"/>
      <dgm:spPr/>
    </dgm:pt>
    <dgm:pt modelId="{AD185108-8130-41DF-8FFB-227CA326FD27}" type="pres">
      <dgm:prSet presAssocID="{1FD88A43-2F1A-4D80-8CA5-4F03C14F1CFF}" presName="composite" presStyleCnt="0"/>
      <dgm:spPr/>
    </dgm:pt>
    <dgm:pt modelId="{61D9CE3C-C358-4927-B5E4-9176E6FC98A5}" type="pres">
      <dgm:prSet presAssocID="{1FD88A43-2F1A-4D80-8CA5-4F03C14F1CFF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90DDE552-2FE5-46D3-A2D9-64E6319CBEAD}" type="pres">
      <dgm:prSet presAssocID="{1FD88A43-2F1A-4D80-8CA5-4F03C14F1CFF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71F9C009-6910-48CD-9146-E5F8DB076F9D}" type="presOf" srcId="{1FD88A43-2F1A-4D80-8CA5-4F03C14F1CFF}" destId="{61D9CE3C-C358-4927-B5E4-9176E6FC98A5}" srcOrd="0" destOrd="0" presId="urn:microsoft.com/office/officeart/2005/8/layout/chevron2"/>
    <dgm:cxn modelId="{A2179D30-2D43-47F6-87CE-BCAAFCC6F767}" srcId="{1D2E8C80-832F-4054-A0FE-56BD69FA5586}" destId="{2814260A-3AA6-40F4-95E1-CD737D9F30EC}" srcOrd="0" destOrd="0" parTransId="{9C2D5B03-04B8-42BA-8697-61A5FE9AE2F5}" sibTransId="{1FC05353-01EE-4E9A-8492-9E6EB144480C}"/>
    <dgm:cxn modelId="{6665833D-59B8-4591-B289-1CCFC6AA7148}" type="presOf" srcId="{7287A83D-399B-49AD-A4E4-0D0532967550}" destId="{8ACAFF3B-5BF3-4B7C-AC63-CB8AB652022B}" srcOrd="0" destOrd="0" presId="urn:microsoft.com/office/officeart/2005/8/layout/chevron2"/>
    <dgm:cxn modelId="{66F19A49-3E16-4569-B07D-BD952E3F98A3}" type="presOf" srcId="{1D2E8C80-832F-4054-A0FE-56BD69FA5586}" destId="{E7004F1E-9C29-4133-BC1A-D7F09952340E}" srcOrd="0" destOrd="0" presId="urn:microsoft.com/office/officeart/2005/8/layout/chevron2"/>
    <dgm:cxn modelId="{E6263E4E-2A3F-4A9E-B4C9-AEEAB032B3B5}" srcId="{1D2E8C80-832F-4054-A0FE-56BD69FA5586}" destId="{025E47A0-6F29-46A2-9CA7-4B4FE52685BD}" srcOrd="1" destOrd="0" parTransId="{86F93832-925C-4A80-BC0C-28F794FD1BC7}" sibTransId="{C5561117-ABDA-4C83-A2DA-58B4EE16A2A7}"/>
    <dgm:cxn modelId="{F172FE6C-D7D4-451A-B15A-00BB2ACC1712}" srcId="{025E47A0-6F29-46A2-9CA7-4B4FE52685BD}" destId="{E1F83D36-3B59-4D6A-A2DA-183EA00C3F75}" srcOrd="0" destOrd="0" parTransId="{F9F1A7BE-3064-44F3-985A-90EF8BB9DE1A}" sibTransId="{DADFA38B-2D3E-47D1-A764-C4489D205F12}"/>
    <dgm:cxn modelId="{A7ACB771-AB5D-47EB-8629-41960EB72214}" type="presOf" srcId="{E1F83D36-3B59-4D6A-A2DA-183EA00C3F75}" destId="{24B98E5C-48CF-4488-A95C-C94EA937FC33}" srcOrd="0" destOrd="0" presId="urn:microsoft.com/office/officeart/2005/8/layout/chevron2"/>
    <dgm:cxn modelId="{2C9D8B75-FC90-4F32-A1AB-9CD175402D43}" type="presOf" srcId="{2814260A-3AA6-40F4-95E1-CD737D9F30EC}" destId="{50F96B73-9386-431F-BA03-5167CE08A764}" srcOrd="0" destOrd="0" presId="urn:microsoft.com/office/officeart/2005/8/layout/chevron2"/>
    <dgm:cxn modelId="{8000888B-F602-4C0A-87D2-26EF26B1D7E5}" type="presOf" srcId="{025E47A0-6F29-46A2-9CA7-4B4FE52685BD}" destId="{3F5D301B-1F34-4221-90E7-F367D199A0CE}" srcOrd="0" destOrd="0" presId="urn:microsoft.com/office/officeart/2005/8/layout/chevron2"/>
    <dgm:cxn modelId="{591ECC98-BD43-4B4D-BB4D-84BB919FF129}" type="presOf" srcId="{E48C5E41-6E3B-4E16-AA04-551897F517CB}" destId="{90DDE552-2FE5-46D3-A2D9-64E6319CBEAD}" srcOrd="0" destOrd="0" presId="urn:microsoft.com/office/officeart/2005/8/layout/chevron2"/>
    <dgm:cxn modelId="{F4EB4A9B-81F8-4304-B490-B02374D50CFF}" srcId="{1D2E8C80-832F-4054-A0FE-56BD69FA5586}" destId="{1FD88A43-2F1A-4D80-8CA5-4F03C14F1CFF}" srcOrd="2" destOrd="0" parTransId="{F9A0A394-2F02-4821-9064-EC9A88391039}" sibTransId="{862D71E7-AADB-4CE2-B5E4-57C27A7D4BDA}"/>
    <dgm:cxn modelId="{2C41AC9F-3D77-4392-9B2A-BCD6A7B5F039}" srcId="{2814260A-3AA6-40F4-95E1-CD737D9F30EC}" destId="{7287A83D-399B-49AD-A4E4-0D0532967550}" srcOrd="0" destOrd="0" parTransId="{41B84E2D-3C51-4908-87BF-1E2E17ED2478}" sibTransId="{37003895-E4E9-4BC7-BCC3-BD255B5D2754}"/>
    <dgm:cxn modelId="{E15229BA-E0D7-4786-9BE7-C392064B3AB3}" srcId="{1FD88A43-2F1A-4D80-8CA5-4F03C14F1CFF}" destId="{E48C5E41-6E3B-4E16-AA04-551897F517CB}" srcOrd="0" destOrd="0" parTransId="{D5B89B93-AE05-43D2-B5C3-24B1FD15A5F2}" sibTransId="{F5AEC6F5-EBD9-44F4-93E3-25EB5926B139}"/>
    <dgm:cxn modelId="{C254FD67-5503-4616-9A20-1DDBB7166F9A}" type="presParOf" srcId="{E7004F1E-9C29-4133-BC1A-D7F09952340E}" destId="{3AC1DC9D-6E27-4F01-8C1C-7EAF4A96DA0D}" srcOrd="0" destOrd="0" presId="urn:microsoft.com/office/officeart/2005/8/layout/chevron2"/>
    <dgm:cxn modelId="{0A26E575-85B8-4C99-9065-5C4F53018278}" type="presParOf" srcId="{3AC1DC9D-6E27-4F01-8C1C-7EAF4A96DA0D}" destId="{50F96B73-9386-431F-BA03-5167CE08A764}" srcOrd="0" destOrd="0" presId="urn:microsoft.com/office/officeart/2005/8/layout/chevron2"/>
    <dgm:cxn modelId="{CD99E0A6-3149-4B11-9E45-7050172E4589}" type="presParOf" srcId="{3AC1DC9D-6E27-4F01-8C1C-7EAF4A96DA0D}" destId="{8ACAFF3B-5BF3-4B7C-AC63-CB8AB652022B}" srcOrd="1" destOrd="0" presId="urn:microsoft.com/office/officeart/2005/8/layout/chevron2"/>
    <dgm:cxn modelId="{26CE6A3C-266E-433D-B57F-42AE4B9E06F4}" type="presParOf" srcId="{E7004F1E-9C29-4133-BC1A-D7F09952340E}" destId="{FE071ABF-F674-4505-B5D6-BB9DE868E503}" srcOrd="1" destOrd="0" presId="urn:microsoft.com/office/officeart/2005/8/layout/chevron2"/>
    <dgm:cxn modelId="{34ACD5D6-4DF2-41A2-96AB-EE906B519F46}" type="presParOf" srcId="{E7004F1E-9C29-4133-BC1A-D7F09952340E}" destId="{336FC276-6862-41B0-8AE4-DE881F871D99}" srcOrd="2" destOrd="0" presId="urn:microsoft.com/office/officeart/2005/8/layout/chevron2"/>
    <dgm:cxn modelId="{E13A3755-55C1-4757-B28D-34D112A925D7}" type="presParOf" srcId="{336FC276-6862-41B0-8AE4-DE881F871D99}" destId="{3F5D301B-1F34-4221-90E7-F367D199A0CE}" srcOrd="0" destOrd="0" presId="urn:microsoft.com/office/officeart/2005/8/layout/chevron2"/>
    <dgm:cxn modelId="{1D766519-4E2D-4C07-86C3-9956FAEF2CB6}" type="presParOf" srcId="{336FC276-6862-41B0-8AE4-DE881F871D99}" destId="{24B98E5C-48CF-4488-A95C-C94EA937FC33}" srcOrd="1" destOrd="0" presId="urn:microsoft.com/office/officeart/2005/8/layout/chevron2"/>
    <dgm:cxn modelId="{C3B016A1-BE3B-4A1C-A19B-D5C17140FD2A}" type="presParOf" srcId="{E7004F1E-9C29-4133-BC1A-D7F09952340E}" destId="{7A4B9E30-8F8B-4908-8569-123B36ACF2C6}" srcOrd="3" destOrd="0" presId="urn:microsoft.com/office/officeart/2005/8/layout/chevron2"/>
    <dgm:cxn modelId="{72662E6E-7050-4B09-A7C8-1B99D9C43162}" type="presParOf" srcId="{E7004F1E-9C29-4133-BC1A-D7F09952340E}" destId="{AD185108-8130-41DF-8FFB-227CA326FD27}" srcOrd="4" destOrd="0" presId="urn:microsoft.com/office/officeart/2005/8/layout/chevron2"/>
    <dgm:cxn modelId="{AC761FCB-7118-4FA4-ACC8-44AFFE5CBD4F}" type="presParOf" srcId="{AD185108-8130-41DF-8FFB-227CA326FD27}" destId="{61D9CE3C-C358-4927-B5E4-9176E6FC98A5}" srcOrd="0" destOrd="0" presId="urn:microsoft.com/office/officeart/2005/8/layout/chevron2"/>
    <dgm:cxn modelId="{1F58ECB4-300B-4E81-99D8-76D13E8FF4D0}" type="presParOf" srcId="{AD185108-8130-41DF-8FFB-227CA326FD27}" destId="{90DDE552-2FE5-46D3-A2D9-64E6319CBE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C96AE9-D0BD-4DF2-83F2-B1D0999ADFF9}">
      <dsp:nvSpPr>
        <dsp:cNvPr id="0" name=""/>
        <dsp:cNvSpPr/>
      </dsp:nvSpPr>
      <dsp:spPr>
        <a:xfrm>
          <a:off x="851503" y="220549"/>
          <a:ext cx="1703007" cy="1703007"/>
        </a:xfrm>
        <a:prstGeom prst="triangl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Werte</a:t>
          </a:r>
        </a:p>
      </dsp:txBody>
      <dsp:txXfrm>
        <a:off x="1277255" y="1072053"/>
        <a:ext cx="851503" cy="851503"/>
      </dsp:txXfrm>
    </dsp:sp>
    <dsp:sp modelId="{7ED8B175-8FAF-42E5-AC3F-4BE368958546}">
      <dsp:nvSpPr>
        <dsp:cNvPr id="0" name=""/>
        <dsp:cNvSpPr/>
      </dsp:nvSpPr>
      <dsp:spPr>
        <a:xfrm>
          <a:off x="0" y="1923557"/>
          <a:ext cx="1703007" cy="1703007"/>
        </a:xfrm>
        <a:prstGeom prst="triangle">
          <a:avLst/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Marken-nutzen</a:t>
          </a:r>
        </a:p>
      </dsp:txBody>
      <dsp:txXfrm>
        <a:off x="425752" y="2775061"/>
        <a:ext cx="851503" cy="851503"/>
      </dsp:txXfrm>
    </dsp:sp>
    <dsp:sp modelId="{C4DE7B1C-30BD-482D-8E12-169EA3E7AD27}">
      <dsp:nvSpPr>
        <dsp:cNvPr id="0" name=""/>
        <dsp:cNvSpPr/>
      </dsp:nvSpPr>
      <dsp:spPr>
        <a:xfrm rot="10800000">
          <a:off x="851503" y="1923557"/>
          <a:ext cx="1703007" cy="1703007"/>
        </a:xfrm>
        <a:prstGeom prst="triangl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Marken-kern</a:t>
          </a:r>
        </a:p>
      </dsp:txBody>
      <dsp:txXfrm rot="10800000">
        <a:off x="1277255" y="1923557"/>
        <a:ext cx="851503" cy="851503"/>
      </dsp:txXfrm>
    </dsp:sp>
    <dsp:sp modelId="{2BE719AD-3D53-445E-9094-03A7A2D9527D}">
      <dsp:nvSpPr>
        <dsp:cNvPr id="0" name=""/>
        <dsp:cNvSpPr/>
      </dsp:nvSpPr>
      <dsp:spPr>
        <a:xfrm>
          <a:off x="1703007" y="1923557"/>
          <a:ext cx="1703007" cy="1703007"/>
        </a:xfrm>
        <a:prstGeom prst="triangle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Profil-felder</a:t>
          </a:r>
        </a:p>
      </dsp:txBody>
      <dsp:txXfrm>
        <a:off x="2128759" y="2775061"/>
        <a:ext cx="851503" cy="8515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2EA677-8217-45FE-92F0-3959AB54BD2C}">
      <dsp:nvSpPr>
        <dsp:cNvPr id="0" name=""/>
        <dsp:cNvSpPr/>
      </dsp:nvSpPr>
      <dsp:spPr>
        <a:xfrm>
          <a:off x="935127" y="0"/>
          <a:ext cx="1444050" cy="1444269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0DA92F-F19D-49FE-B3B3-622E4D7FC6AE}">
      <dsp:nvSpPr>
        <dsp:cNvPr id="0" name=""/>
        <dsp:cNvSpPr/>
      </dsp:nvSpPr>
      <dsp:spPr>
        <a:xfrm>
          <a:off x="1254309" y="521425"/>
          <a:ext cx="802430" cy="401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Prozess 1</a:t>
          </a:r>
        </a:p>
      </dsp:txBody>
      <dsp:txXfrm>
        <a:off x="1254309" y="521425"/>
        <a:ext cx="802430" cy="401119"/>
      </dsp:txXfrm>
    </dsp:sp>
    <dsp:sp modelId="{C3555042-3E07-4818-931F-CB49D2314265}">
      <dsp:nvSpPr>
        <dsp:cNvPr id="0" name=""/>
        <dsp:cNvSpPr/>
      </dsp:nvSpPr>
      <dsp:spPr>
        <a:xfrm>
          <a:off x="534047" y="829840"/>
          <a:ext cx="1444050" cy="1444269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2469D-CF85-4A0C-A208-11AEB0A98D8C}">
      <dsp:nvSpPr>
        <dsp:cNvPr id="0" name=""/>
        <dsp:cNvSpPr/>
      </dsp:nvSpPr>
      <dsp:spPr>
        <a:xfrm>
          <a:off x="854857" y="1356065"/>
          <a:ext cx="802430" cy="401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Prozess 2</a:t>
          </a:r>
        </a:p>
      </dsp:txBody>
      <dsp:txXfrm>
        <a:off x="854857" y="1356065"/>
        <a:ext cx="802430" cy="401119"/>
      </dsp:txXfrm>
    </dsp:sp>
    <dsp:sp modelId="{D79A6447-ED9C-42A8-A634-AEC4059E7817}">
      <dsp:nvSpPr>
        <dsp:cNvPr id="0" name=""/>
        <dsp:cNvSpPr/>
      </dsp:nvSpPr>
      <dsp:spPr>
        <a:xfrm>
          <a:off x="1037905" y="1758985"/>
          <a:ext cx="1240662" cy="1241159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BC11C9-DADE-476A-967E-1C6A3EA67B3E}">
      <dsp:nvSpPr>
        <dsp:cNvPr id="0" name=""/>
        <dsp:cNvSpPr/>
      </dsp:nvSpPr>
      <dsp:spPr>
        <a:xfrm>
          <a:off x="1256208" y="2191905"/>
          <a:ext cx="802430" cy="401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/>
            <a:t>Prozess 3</a:t>
          </a:r>
        </a:p>
      </dsp:txBody>
      <dsp:txXfrm>
        <a:off x="1256208" y="2191905"/>
        <a:ext cx="802430" cy="4011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F96B73-9386-431F-BA03-5167CE08A764}">
      <dsp:nvSpPr>
        <dsp:cNvPr id="0" name=""/>
        <dsp:cNvSpPr/>
      </dsp:nvSpPr>
      <dsp:spPr>
        <a:xfrm rot="5400000">
          <a:off x="-170076" y="171832"/>
          <a:ext cx="1133844" cy="793691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/>
        </a:p>
      </dsp:txBody>
      <dsp:txXfrm rot="-5400000">
        <a:off x="1" y="398602"/>
        <a:ext cx="793691" cy="340153"/>
      </dsp:txXfrm>
    </dsp:sp>
    <dsp:sp modelId="{8ACAFF3B-5BF3-4B7C-AC63-CB8AB652022B}">
      <dsp:nvSpPr>
        <dsp:cNvPr id="0" name=""/>
        <dsp:cNvSpPr/>
      </dsp:nvSpPr>
      <dsp:spPr>
        <a:xfrm rot="5400000">
          <a:off x="2368320" y="-1572873"/>
          <a:ext cx="736999" cy="38862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400" kern="1200"/>
            <a:t>Konsistenz</a:t>
          </a:r>
        </a:p>
      </dsp:txBody>
      <dsp:txXfrm rot="-5400000">
        <a:off x="793692" y="37732"/>
        <a:ext cx="3850280" cy="665045"/>
      </dsp:txXfrm>
    </dsp:sp>
    <dsp:sp modelId="{3F5D301B-1F34-4221-90E7-F367D199A0CE}">
      <dsp:nvSpPr>
        <dsp:cNvPr id="0" name=""/>
        <dsp:cNvSpPr/>
      </dsp:nvSpPr>
      <dsp:spPr>
        <a:xfrm rot="5400000">
          <a:off x="-170076" y="1103227"/>
          <a:ext cx="1133844" cy="793691"/>
        </a:xfrm>
        <a:prstGeom prst="chevron">
          <a:avLst/>
        </a:prstGeom>
        <a:solidFill>
          <a:schemeClr val="tx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/>
        </a:p>
      </dsp:txBody>
      <dsp:txXfrm rot="-5400000">
        <a:off x="1" y="1329997"/>
        <a:ext cx="793691" cy="340153"/>
      </dsp:txXfrm>
    </dsp:sp>
    <dsp:sp modelId="{24B98E5C-48CF-4488-A95C-C94EA937FC33}">
      <dsp:nvSpPr>
        <dsp:cNvPr id="0" name=""/>
        <dsp:cNvSpPr/>
      </dsp:nvSpPr>
      <dsp:spPr>
        <a:xfrm rot="5400000">
          <a:off x="2368320" y="-641478"/>
          <a:ext cx="736999" cy="38862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400" kern="1200"/>
            <a:t>Konsequenz</a:t>
          </a:r>
        </a:p>
      </dsp:txBody>
      <dsp:txXfrm rot="-5400000">
        <a:off x="793692" y="969127"/>
        <a:ext cx="3850280" cy="665045"/>
      </dsp:txXfrm>
    </dsp:sp>
    <dsp:sp modelId="{61D9CE3C-C358-4927-B5E4-9176E6FC98A5}">
      <dsp:nvSpPr>
        <dsp:cNvPr id="0" name=""/>
        <dsp:cNvSpPr/>
      </dsp:nvSpPr>
      <dsp:spPr>
        <a:xfrm rot="5400000">
          <a:off x="-170076" y="2034623"/>
          <a:ext cx="1133844" cy="793691"/>
        </a:xfrm>
        <a:prstGeom prst="chevron">
          <a:avLst/>
        </a:prstGeom>
        <a:solidFill>
          <a:schemeClr val="accen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/>
        </a:p>
      </dsp:txBody>
      <dsp:txXfrm rot="-5400000">
        <a:off x="1" y="2261393"/>
        <a:ext cx="793691" cy="340153"/>
      </dsp:txXfrm>
    </dsp:sp>
    <dsp:sp modelId="{90DDE552-2FE5-46D3-A2D9-64E6319CBEAD}">
      <dsp:nvSpPr>
        <dsp:cNvPr id="0" name=""/>
        <dsp:cNvSpPr/>
      </dsp:nvSpPr>
      <dsp:spPr>
        <a:xfrm rot="5400000">
          <a:off x="2368320" y="289917"/>
          <a:ext cx="736999" cy="38862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3400" kern="1200"/>
            <a:t>Kompetenz</a:t>
          </a:r>
        </a:p>
      </dsp:txBody>
      <dsp:txXfrm rot="-5400000">
        <a:off x="793692" y="1900523"/>
        <a:ext cx="3850280" cy="665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C70DEA6A-5A56-4999-8C10-5C34B6444A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1F90B5F-FA66-4B9E-AA4E-1A3B9E1592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2DC5A-CE0F-42FF-9A8F-8D6BF5189D70}" type="datetimeFigureOut">
              <a:rPr lang="de-DE" smtClean="0"/>
              <a:t>02.07.25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6347A1-96DD-4F05-A7F0-55227092D5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4E0D365-C391-4990-A2DC-D0F6A69A1B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FB075-78B6-40A7-B580-4706C2AF75D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7127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A847C-F8D5-4B7A-AB38-328EBDE6D6E1}" type="datetimeFigureOut">
              <a:rPr lang="de-DE" smtClean="0"/>
              <a:t>01.07.25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9450D-02E7-4BF4-9A52-817DE351FFF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0958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7789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58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08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59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44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60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993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61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305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62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95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63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280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64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783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65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99967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66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850906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67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68457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5159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68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3137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69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004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/>
              <a:t>70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55751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2FB5A-201D-32E4-88D6-7503C2EE8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78ECB1E-D913-340C-A688-414AF5902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1D6E303-A286-B968-E71C-BBA666125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9E33CDF-E402-D5D8-9015-C40390834E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9804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C873E-F68A-0979-FA51-A900884FB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6E81665-E3E2-2718-358F-0C9EFB70C8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49A4E0D-91DC-EFA5-5FD6-4DFD684B2E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495AE9-BA75-9587-05D6-8B97B871D0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3236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8452E-3003-D317-919A-23C96F0DC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700B93A-C8EB-C308-05D4-7E022B261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C30790B-977A-0C9E-61E9-B8FBBB87B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1C630F-9982-B699-7239-8771846F23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357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B8154-E301-A979-E8B6-A203685BD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F992741-CE0B-25C2-6DB5-C67BA516F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74C1517-07F1-BA35-76AE-923DEEBA5B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988EF6-60E8-FE5D-93CD-28E2CA6B6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9450D-02E7-4BF4-9A52-817DE351FFF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535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3BA9B-DD15-179B-89F6-AF6325754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90EE18-96B7-76AB-0D23-644961445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37DEFF-1C45-6EA1-928D-8C860B6E3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03330-5D31-8565-1A2E-F7DDC312C52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40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553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55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804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56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98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6E92F937-2A94-4AD3-9948-390248B25E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2623708"/>
            <a:ext cx="9540875" cy="2026903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918799BE-E2C2-4FFF-A9D5-141CBFF22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800100"/>
            <a:ext cx="9540875" cy="1823605"/>
          </a:xfrm>
        </p:spPr>
        <p:txBody>
          <a:bodyPr lIns="0">
            <a:noAutofit/>
          </a:bodyPr>
          <a:lstStyle>
            <a:lvl1pPr>
              <a:defRPr sz="5400"/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1C3DA5FA-0E8D-4FCE-969B-835CF7980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FBDDDF-10BF-49BB-BAD3-4D43B963B1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9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ACDF1D4-975A-41E4-AC19-C45A1B45792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9F857B1-160D-4D09-A2D3-16958006B6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73BE80E-56F9-4774-A7ED-0C1934F4D10F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‹Nr.›</a:t>
            </a:fld>
            <a:endParaRPr lang="de-DE" sz="1051" b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2962A41-2182-4A3D-ABAD-6E0D467EFC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70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flächiges Bil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938BF96E-942D-4F0D-8259-E4250540D6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CB9ECA-9B44-4356-BF32-CF196E5626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5941" y="5496560"/>
            <a:ext cx="5273675" cy="740728"/>
          </a:xfrm>
          <a:solidFill>
            <a:schemeClr val="accent5">
              <a:alpha val="33000"/>
            </a:schemeClr>
          </a:solidFill>
        </p:spPr>
        <p:txBody>
          <a:bodyPr lIns="144000" tIns="108000" rIns="108000" bIns="72000" anchor="ctr" anchorCtr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07508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75CACC-CA6C-4FB8-806A-B94C952E5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278" y="987429"/>
            <a:ext cx="6300305" cy="5249863"/>
          </a:xfrm>
        </p:spPr>
        <p:txBody>
          <a:bodyPr lIns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158D9A-AB93-47FB-89F0-BC45C3009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6423" y="1628775"/>
            <a:ext cx="4679468" cy="4608512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F2ACC4F2-2F00-44BF-AC32-592BEC59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3" y="463207"/>
            <a:ext cx="4679468" cy="1217577"/>
          </a:xfrm>
        </p:spPr>
        <p:txBody>
          <a:bodyPr lIns="0"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53EA40E-CA75-4369-B66E-03CC80B8BB00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1087C7E3-85E3-4A5E-8368-941B0D1F46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2725781-4F7A-41F3-9EDA-3C5CE6220FB5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‹Nr.›</a:t>
            </a:fld>
            <a:endParaRPr lang="de-DE" sz="1051" b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5801319-6592-4D46-BDBD-F8D4835768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78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E7A645C-CBEB-43A3-8CC1-B33F40FED2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75277" y="987425"/>
            <a:ext cx="6300787" cy="5249862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9B0ED2D6-243D-4360-AA96-A2510BEC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3" y="463207"/>
            <a:ext cx="4679468" cy="1217577"/>
          </a:xfrm>
        </p:spPr>
        <p:txBody>
          <a:bodyPr lIns="0"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F0F82A7D-121A-4B9E-8490-83C93089B6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6423" y="1628776"/>
            <a:ext cx="4679468" cy="4567551"/>
          </a:xfrm>
        </p:spPr>
        <p:txBody>
          <a:bodyPr lIns="0">
            <a:normAutofit/>
          </a:bodyPr>
          <a:lstStyle>
            <a:lvl1pPr marL="0" indent="0">
              <a:buNone/>
              <a:defRPr sz="24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00CFD2E-C6D4-401D-AA61-05428160ACE4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EA538B67-7727-4497-8EDB-38C059D1ED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CE059E9-53D9-47C4-956C-88B763840210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‹Nr.›</a:t>
            </a:fld>
            <a:endParaRPr lang="de-DE" sz="1051" b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A955AC7-0F66-4DCC-B834-12CD1E6DB1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87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Abschnitts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BE318CCB-74F7-4C95-97E3-C7B304E0B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97934" y="1665293"/>
            <a:ext cx="3882423" cy="4574827"/>
          </a:xfrm>
          <a:custGeom>
            <a:avLst/>
            <a:gdLst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80063 w 5580063"/>
              <a:gd name="connsiteY2" fmla="*/ 4608513 h 4608513"/>
              <a:gd name="connsiteX3" fmla="*/ 0 w 5580063"/>
              <a:gd name="connsiteY3" fmla="*/ 4608513 h 4608513"/>
              <a:gd name="connsiteX4" fmla="*/ 0 w 5580063"/>
              <a:gd name="connsiteY4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80063 w 5580063"/>
              <a:gd name="connsiteY2" fmla="*/ 4608513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5580063 w 5580063"/>
              <a:gd name="connsiteY3" fmla="*/ 4608513 h 4608513"/>
              <a:gd name="connsiteX4" fmla="*/ 4963473 w 5580063"/>
              <a:gd name="connsiteY4" fmla="*/ 4603013 h 4608513"/>
              <a:gd name="connsiteX5" fmla="*/ 0 w 5580063"/>
              <a:gd name="connsiteY5" fmla="*/ 4608513 h 4608513"/>
              <a:gd name="connsiteX6" fmla="*/ 0 w 5580063"/>
              <a:gd name="connsiteY6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866214"/>
              <a:gd name="connsiteY0" fmla="*/ 0 h 4616164"/>
              <a:gd name="connsiteX1" fmla="*/ 5580063 w 5866214"/>
              <a:gd name="connsiteY1" fmla="*/ 0 h 4616164"/>
              <a:gd name="connsiteX2" fmla="*/ 5574518 w 5866214"/>
              <a:gd name="connsiteY2" fmla="*/ 3996302 h 4616164"/>
              <a:gd name="connsiteX3" fmla="*/ 4963473 w 5866214"/>
              <a:gd name="connsiteY3" fmla="*/ 4603013 h 4616164"/>
              <a:gd name="connsiteX4" fmla="*/ 0 w 5866214"/>
              <a:gd name="connsiteY4" fmla="*/ 4608513 h 4616164"/>
              <a:gd name="connsiteX5" fmla="*/ 0 w 5866214"/>
              <a:gd name="connsiteY5" fmla="*/ 0 h 4616164"/>
              <a:gd name="connsiteX0" fmla="*/ 0 w 5866214"/>
              <a:gd name="connsiteY0" fmla="*/ 0 h 4616164"/>
              <a:gd name="connsiteX1" fmla="*/ 5580063 w 5866214"/>
              <a:gd name="connsiteY1" fmla="*/ 0 h 4616164"/>
              <a:gd name="connsiteX2" fmla="*/ 5574518 w 5866214"/>
              <a:gd name="connsiteY2" fmla="*/ 3996302 h 4616164"/>
              <a:gd name="connsiteX3" fmla="*/ 4963473 w 5866214"/>
              <a:gd name="connsiteY3" fmla="*/ 4603013 h 4616164"/>
              <a:gd name="connsiteX4" fmla="*/ 0 w 5866214"/>
              <a:gd name="connsiteY4" fmla="*/ 4608513 h 4616164"/>
              <a:gd name="connsiteX5" fmla="*/ 0 w 5866214"/>
              <a:gd name="connsiteY5" fmla="*/ 0 h 4616164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3425"/>
              <a:gd name="connsiteY0" fmla="*/ 0 h 4608513"/>
              <a:gd name="connsiteX1" fmla="*/ 5580063 w 5583425"/>
              <a:gd name="connsiteY1" fmla="*/ 0 h 4608513"/>
              <a:gd name="connsiteX2" fmla="*/ 5574518 w 5583425"/>
              <a:gd name="connsiteY2" fmla="*/ 3996302 h 4608513"/>
              <a:gd name="connsiteX3" fmla="*/ 4963473 w 5583425"/>
              <a:gd name="connsiteY3" fmla="*/ 4603013 h 4608513"/>
              <a:gd name="connsiteX4" fmla="*/ 0 w 5583425"/>
              <a:gd name="connsiteY4" fmla="*/ 4608513 h 4608513"/>
              <a:gd name="connsiteX5" fmla="*/ 0 w 5583425"/>
              <a:gd name="connsiteY5" fmla="*/ 0 h 4608513"/>
              <a:gd name="connsiteX0" fmla="*/ 0 w 5580063"/>
              <a:gd name="connsiteY0" fmla="*/ 0 h 4614027"/>
              <a:gd name="connsiteX1" fmla="*/ 5580063 w 5580063"/>
              <a:gd name="connsiteY1" fmla="*/ 0 h 4614027"/>
              <a:gd name="connsiteX2" fmla="*/ 5574518 w 5580063"/>
              <a:gd name="connsiteY2" fmla="*/ 3996302 h 4614027"/>
              <a:gd name="connsiteX3" fmla="*/ 4963473 w 5580063"/>
              <a:gd name="connsiteY3" fmla="*/ 4603013 h 4614027"/>
              <a:gd name="connsiteX4" fmla="*/ 0 w 5580063"/>
              <a:gd name="connsiteY4" fmla="*/ 4608513 h 4614027"/>
              <a:gd name="connsiteX5" fmla="*/ 0 w 5580063"/>
              <a:gd name="connsiteY5" fmla="*/ 0 h 4614027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4518 w 5580063"/>
              <a:gd name="connsiteY2" fmla="*/ 3996302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993202"/>
              <a:gd name="connsiteY0" fmla="*/ 0 h 4608513"/>
              <a:gd name="connsiteX1" fmla="*/ 5580063 w 5993202"/>
              <a:gd name="connsiteY1" fmla="*/ 0 h 4608513"/>
              <a:gd name="connsiteX2" fmla="*/ 5578851 w 5993202"/>
              <a:gd name="connsiteY2" fmla="*/ 3892294 h 4608513"/>
              <a:gd name="connsiteX3" fmla="*/ 5574518 w 5993202"/>
              <a:gd name="connsiteY3" fmla="*/ 3996302 h 4608513"/>
              <a:gd name="connsiteX4" fmla="*/ 4963473 w 5993202"/>
              <a:gd name="connsiteY4" fmla="*/ 4603013 h 4608513"/>
              <a:gd name="connsiteX5" fmla="*/ 0 w 5993202"/>
              <a:gd name="connsiteY5" fmla="*/ 4608513 h 4608513"/>
              <a:gd name="connsiteX6" fmla="*/ 0 w 5993202"/>
              <a:gd name="connsiteY6" fmla="*/ 0 h 4608513"/>
              <a:gd name="connsiteX0" fmla="*/ 0 w 6016765"/>
              <a:gd name="connsiteY0" fmla="*/ 0 h 4608513"/>
              <a:gd name="connsiteX1" fmla="*/ 5580063 w 6016765"/>
              <a:gd name="connsiteY1" fmla="*/ 0 h 4608513"/>
              <a:gd name="connsiteX2" fmla="*/ 5578851 w 6016765"/>
              <a:gd name="connsiteY2" fmla="*/ 3892294 h 4608513"/>
              <a:gd name="connsiteX3" fmla="*/ 4963473 w 6016765"/>
              <a:gd name="connsiteY3" fmla="*/ 4603013 h 4608513"/>
              <a:gd name="connsiteX4" fmla="*/ 0 w 6016765"/>
              <a:gd name="connsiteY4" fmla="*/ 4608513 h 4608513"/>
              <a:gd name="connsiteX5" fmla="*/ 0 w 6016765"/>
              <a:gd name="connsiteY5" fmla="*/ 0 h 4608513"/>
              <a:gd name="connsiteX0" fmla="*/ 0 w 5586271"/>
              <a:gd name="connsiteY0" fmla="*/ 0 h 4608513"/>
              <a:gd name="connsiteX1" fmla="*/ 5580063 w 5586271"/>
              <a:gd name="connsiteY1" fmla="*/ 0 h 4608513"/>
              <a:gd name="connsiteX2" fmla="*/ 5578851 w 5586271"/>
              <a:gd name="connsiteY2" fmla="*/ 3892294 h 4608513"/>
              <a:gd name="connsiteX3" fmla="*/ 4963473 w 5586271"/>
              <a:gd name="connsiteY3" fmla="*/ 4603013 h 4608513"/>
              <a:gd name="connsiteX4" fmla="*/ 0 w 5586271"/>
              <a:gd name="connsiteY4" fmla="*/ 4608513 h 4608513"/>
              <a:gd name="connsiteX5" fmla="*/ 0 w 5586271"/>
              <a:gd name="connsiteY5" fmla="*/ 0 h 4608513"/>
              <a:gd name="connsiteX0" fmla="*/ 0 w 5626838"/>
              <a:gd name="connsiteY0" fmla="*/ 0 h 4608513"/>
              <a:gd name="connsiteX1" fmla="*/ 5580063 w 5626838"/>
              <a:gd name="connsiteY1" fmla="*/ 0 h 4608513"/>
              <a:gd name="connsiteX2" fmla="*/ 5578851 w 5626838"/>
              <a:gd name="connsiteY2" fmla="*/ 3892294 h 4608513"/>
              <a:gd name="connsiteX3" fmla="*/ 4963473 w 5626838"/>
              <a:gd name="connsiteY3" fmla="*/ 4603013 h 4608513"/>
              <a:gd name="connsiteX4" fmla="*/ 0 w 5626838"/>
              <a:gd name="connsiteY4" fmla="*/ 4608513 h 4608513"/>
              <a:gd name="connsiteX5" fmla="*/ 0 w 5626838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963473 w 5580063"/>
              <a:gd name="connsiteY3" fmla="*/ 4603013 h 4608513"/>
              <a:gd name="connsiteX4" fmla="*/ 4829516 w 5580063"/>
              <a:gd name="connsiteY4" fmla="*/ 4598679 h 4608513"/>
              <a:gd name="connsiteX5" fmla="*/ 0 w 5580063"/>
              <a:gd name="connsiteY5" fmla="*/ 4608513 h 4608513"/>
              <a:gd name="connsiteX6" fmla="*/ 0 w 5580063"/>
              <a:gd name="connsiteY6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08513"/>
              <a:gd name="connsiteX1" fmla="*/ 5580063 w 5580063"/>
              <a:gd name="connsiteY1" fmla="*/ 0 h 4608513"/>
              <a:gd name="connsiteX2" fmla="*/ 5578851 w 5580063"/>
              <a:gd name="connsiteY2" fmla="*/ 3892294 h 4608513"/>
              <a:gd name="connsiteX3" fmla="*/ 4829516 w 5580063"/>
              <a:gd name="connsiteY3" fmla="*/ 4598679 h 4608513"/>
              <a:gd name="connsiteX4" fmla="*/ 0 w 5580063"/>
              <a:gd name="connsiteY4" fmla="*/ 4608513 h 4608513"/>
              <a:gd name="connsiteX5" fmla="*/ 0 w 5580063"/>
              <a:gd name="connsiteY5" fmla="*/ 0 h 4608513"/>
              <a:gd name="connsiteX0" fmla="*/ 0 w 5580063"/>
              <a:gd name="connsiteY0" fmla="*/ 0 h 4611363"/>
              <a:gd name="connsiteX1" fmla="*/ 5580063 w 5580063"/>
              <a:gd name="connsiteY1" fmla="*/ 0 h 4611363"/>
              <a:gd name="connsiteX2" fmla="*/ 5578851 w 5580063"/>
              <a:gd name="connsiteY2" fmla="*/ 3892294 h 4611363"/>
              <a:gd name="connsiteX3" fmla="*/ 4834350 w 5580063"/>
              <a:gd name="connsiteY3" fmla="*/ 4611363 h 4611363"/>
              <a:gd name="connsiteX4" fmla="*/ 0 w 5580063"/>
              <a:gd name="connsiteY4" fmla="*/ 4608513 h 4611363"/>
              <a:gd name="connsiteX5" fmla="*/ 0 w 5580063"/>
              <a:gd name="connsiteY5" fmla="*/ 0 h 4611363"/>
              <a:gd name="connsiteX0" fmla="*/ 175634 w 5580063"/>
              <a:gd name="connsiteY0" fmla="*/ 0 h 4611363"/>
              <a:gd name="connsiteX1" fmla="*/ 5580063 w 5580063"/>
              <a:gd name="connsiteY1" fmla="*/ 0 h 4611363"/>
              <a:gd name="connsiteX2" fmla="*/ 5578851 w 5580063"/>
              <a:gd name="connsiteY2" fmla="*/ 3892294 h 4611363"/>
              <a:gd name="connsiteX3" fmla="*/ 4834350 w 5580063"/>
              <a:gd name="connsiteY3" fmla="*/ 4611363 h 4611363"/>
              <a:gd name="connsiteX4" fmla="*/ 0 w 5580063"/>
              <a:gd name="connsiteY4" fmla="*/ 4608513 h 4611363"/>
              <a:gd name="connsiteX5" fmla="*/ 175634 w 5580063"/>
              <a:gd name="connsiteY5" fmla="*/ 0 h 4611363"/>
              <a:gd name="connsiteX0" fmla="*/ 0 w 5404429"/>
              <a:gd name="connsiteY0" fmla="*/ 0 h 4613634"/>
              <a:gd name="connsiteX1" fmla="*/ 5404429 w 5404429"/>
              <a:gd name="connsiteY1" fmla="*/ 0 h 4613634"/>
              <a:gd name="connsiteX2" fmla="*/ 5403217 w 5404429"/>
              <a:gd name="connsiteY2" fmla="*/ 3892294 h 4613634"/>
              <a:gd name="connsiteX3" fmla="*/ 4658716 w 5404429"/>
              <a:gd name="connsiteY3" fmla="*/ 4611363 h 4613634"/>
              <a:gd name="connsiteX4" fmla="*/ 23418 w 5404429"/>
              <a:gd name="connsiteY4" fmla="*/ 4613634 h 4613634"/>
              <a:gd name="connsiteX5" fmla="*/ 0 w 5404429"/>
              <a:gd name="connsiteY5" fmla="*/ 0 h 4613634"/>
              <a:gd name="connsiteX0" fmla="*/ 0 w 5404429"/>
              <a:gd name="connsiteY0" fmla="*/ 0 h 4613634"/>
              <a:gd name="connsiteX1" fmla="*/ 5404429 w 5404429"/>
              <a:gd name="connsiteY1" fmla="*/ 0 h 4613634"/>
              <a:gd name="connsiteX2" fmla="*/ 5403217 w 5404429"/>
              <a:gd name="connsiteY2" fmla="*/ 3892294 h 4613634"/>
              <a:gd name="connsiteX3" fmla="*/ 4658716 w 5404429"/>
              <a:gd name="connsiteY3" fmla="*/ 4611363 h 4613634"/>
              <a:gd name="connsiteX4" fmla="*/ 17563 w 5404429"/>
              <a:gd name="connsiteY4" fmla="*/ 4613634 h 4613634"/>
              <a:gd name="connsiteX5" fmla="*/ 0 w 5404429"/>
              <a:gd name="connsiteY5" fmla="*/ 0 h 4613634"/>
              <a:gd name="connsiteX0" fmla="*/ 0 w 5404429"/>
              <a:gd name="connsiteY0" fmla="*/ 0 h 4613634"/>
              <a:gd name="connsiteX1" fmla="*/ 5404429 w 5404429"/>
              <a:gd name="connsiteY1" fmla="*/ 0 h 4613634"/>
              <a:gd name="connsiteX2" fmla="*/ 5403217 w 5404429"/>
              <a:gd name="connsiteY2" fmla="*/ 3892294 h 4613634"/>
              <a:gd name="connsiteX3" fmla="*/ 4658716 w 5404429"/>
              <a:gd name="connsiteY3" fmla="*/ 4611363 h 4613634"/>
              <a:gd name="connsiteX4" fmla="*/ 17563 w 5404429"/>
              <a:gd name="connsiteY4" fmla="*/ 4613634 h 4613634"/>
              <a:gd name="connsiteX5" fmla="*/ 0 w 5404429"/>
              <a:gd name="connsiteY5" fmla="*/ 0 h 4613634"/>
              <a:gd name="connsiteX0" fmla="*/ 0 w 5404429"/>
              <a:gd name="connsiteY0" fmla="*/ 0 h 4611363"/>
              <a:gd name="connsiteX1" fmla="*/ 5404429 w 5404429"/>
              <a:gd name="connsiteY1" fmla="*/ 0 h 4611363"/>
              <a:gd name="connsiteX2" fmla="*/ 5403217 w 5404429"/>
              <a:gd name="connsiteY2" fmla="*/ 3892294 h 4611363"/>
              <a:gd name="connsiteX3" fmla="*/ 4658716 w 5404429"/>
              <a:gd name="connsiteY3" fmla="*/ 4611363 h 4611363"/>
              <a:gd name="connsiteX4" fmla="*/ 11709 w 5404429"/>
              <a:gd name="connsiteY4" fmla="*/ 4608513 h 4611363"/>
              <a:gd name="connsiteX5" fmla="*/ 0 w 5404429"/>
              <a:gd name="connsiteY5" fmla="*/ 0 h 4611363"/>
              <a:gd name="connsiteX0" fmla="*/ 1650645 w 5392736"/>
              <a:gd name="connsiteY0" fmla="*/ 0 h 4611363"/>
              <a:gd name="connsiteX1" fmla="*/ 5392736 w 5392736"/>
              <a:gd name="connsiteY1" fmla="*/ 0 h 4611363"/>
              <a:gd name="connsiteX2" fmla="*/ 5391524 w 5392736"/>
              <a:gd name="connsiteY2" fmla="*/ 3892294 h 4611363"/>
              <a:gd name="connsiteX3" fmla="*/ 4647023 w 5392736"/>
              <a:gd name="connsiteY3" fmla="*/ 4611363 h 4611363"/>
              <a:gd name="connsiteX4" fmla="*/ 16 w 5392736"/>
              <a:gd name="connsiteY4" fmla="*/ 4608513 h 4611363"/>
              <a:gd name="connsiteX5" fmla="*/ 1650645 w 5392736"/>
              <a:gd name="connsiteY5" fmla="*/ 0 h 4611363"/>
              <a:gd name="connsiteX0" fmla="*/ 0 w 3742091"/>
              <a:gd name="connsiteY0" fmla="*/ 0 h 4611363"/>
              <a:gd name="connsiteX1" fmla="*/ 3742091 w 3742091"/>
              <a:gd name="connsiteY1" fmla="*/ 0 h 4611363"/>
              <a:gd name="connsiteX2" fmla="*/ 3740879 w 3742091"/>
              <a:gd name="connsiteY2" fmla="*/ 3892294 h 4611363"/>
              <a:gd name="connsiteX3" fmla="*/ 2996378 w 3742091"/>
              <a:gd name="connsiteY3" fmla="*/ 4611363 h 4611363"/>
              <a:gd name="connsiteX4" fmla="*/ 6762 w 3742091"/>
              <a:gd name="connsiteY4" fmla="*/ 4608513 h 4611363"/>
              <a:gd name="connsiteX5" fmla="*/ 0 w 3742091"/>
              <a:gd name="connsiteY5" fmla="*/ 0 h 4611363"/>
              <a:gd name="connsiteX0" fmla="*/ 0 w 4474311"/>
              <a:gd name="connsiteY0" fmla="*/ 4327 h 4611363"/>
              <a:gd name="connsiteX1" fmla="*/ 4474311 w 4474311"/>
              <a:gd name="connsiteY1" fmla="*/ 0 h 4611363"/>
              <a:gd name="connsiteX2" fmla="*/ 4473099 w 4474311"/>
              <a:gd name="connsiteY2" fmla="*/ 3892294 h 4611363"/>
              <a:gd name="connsiteX3" fmla="*/ 3728598 w 4474311"/>
              <a:gd name="connsiteY3" fmla="*/ 4611363 h 4611363"/>
              <a:gd name="connsiteX4" fmla="*/ 738982 w 4474311"/>
              <a:gd name="connsiteY4" fmla="*/ 4608513 h 4611363"/>
              <a:gd name="connsiteX5" fmla="*/ 0 w 4474311"/>
              <a:gd name="connsiteY5" fmla="*/ 4327 h 4611363"/>
              <a:gd name="connsiteX0" fmla="*/ 0 w 4474311"/>
              <a:gd name="connsiteY0" fmla="*/ 4327 h 4611363"/>
              <a:gd name="connsiteX1" fmla="*/ 4474311 w 4474311"/>
              <a:gd name="connsiteY1" fmla="*/ 0 h 4611363"/>
              <a:gd name="connsiteX2" fmla="*/ 4473099 w 4474311"/>
              <a:gd name="connsiteY2" fmla="*/ 3892294 h 4611363"/>
              <a:gd name="connsiteX3" fmla="*/ 3728598 w 4474311"/>
              <a:gd name="connsiteY3" fmla="*/ 4611363 h 4611363"/>
              <a:gd name="connsiteX4" fmla="*/ 16656 w 4474311"/>
              <a:gd name="connsiteY4" fmla="*/ 4608513 h 4611363"/>
              <a:gd name="connsiteX5" fmla="*/ 0 w 4474311"/>
              <a:gd name="connsiteY5" fmla="*/ 4327 h 461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74311" h="4611363">
                <a:moveTo>
                  <a:pt x="0" y="4327"/>
                </a:moveTo>
                <a:lnTo>
                  <a:pt x="4474311" y="0"/>
                </a:lnTo>
                <a:lnTo>
                  <a:pt x="4473099" y="3892294"/>
                </a:lnTo>
                <a:cubicBezTo>
                  <a:pt x="4457884" y="4303381"/>
                  <a:pt x="4243877" y="4604668"/>
                  <a:pt x="3728598" y="4611363"/>
                </a:cubicBezTo>
                <a:lnTo>
                  <a:pt x="16656" y="4608513"/>
                </a:lnTo>
                <a:cubicBezTo>
                  <a:pt x="10802" y="3070635"/>
                  <a:pt x="5854" y="1542205"/>
                  <a:pt x="0" y="4327"/>
                </a:cubicBezTo>
                <a:close/>
              </a:path>
            </a:pathLst>
          </a:cu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de-DE"/>
          </a:p>
        </p:txBody>
      </p:sp>
      <p:sp>
        <p:nvSpPr>
          <p:cNvPr id="21" name="Untertitel 2">
            <a:extLst>
              <a:ext uri="{FF2B5EF4-FFF2-40B4-BE49-F238E27FC236}">
                <a16:creationId xmlns:a16="http://schemas.microsoft.com/office/drawing/2014/main" id="{9A4374BC-6DBC-4466-AD60-F9577B2E3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7108822" cy="2978886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22" name="Titel 10">
            <a:extLst>
              <a:ext uri="{FF2B5EF4-FFF2-40B4-BE49-F238E27FC236}">
                <a16:creationId xmlns:a16="http://schemas.microsoft.com/office/drawing/2014/main" id="{FBF77ECA-74DA-4074-B03D-036B25DAA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1" y="1560765"/>
            <a:ext cx="7108822" cy="1451298"/>
          </a:xfrm>
        </p:spPr>
        <p:txBody>
          <a:bodyPr lIns="0" anchor="t" anchorCtr="0">
            <a:noAutofit/>
          </a:bodyPr>
          <a:lstStyle>
            <a:lvl1pPr>
              <a:defRPr sz="4400"/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75489E14-E4D1-4AA1-8926-83E87744776C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31325EAB-71A2-4773-8E51-45017ED551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3C7B8A9-07FB-4EB0-8CB7-7750E4CF04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/Abschnittsfoli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Untertitel 2">
            <a:extLst>
              <a:ext uri="{FF2B5EF4-FFF2-40B4-BE49-F238E27FC236}">
                <a16:creationId xmlns:a16="http://schemas.microsoft.com/office/drawing/2014/main" id="{9A4374BC-6DBC-4466-AD60-F9577B2E3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10350499" cy="2978886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accent5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1" name="Titel 10">
            <a:extLst>
              <a:ext uri="{FF2B5EF4-FFF2-40B4-BE49-F238E27FC236}">
                <a16:creationId xmlns:a16="http://schemas.microsoft.com/office/drawing/2014/main" id="{C12EB044-8920-49E3-8404-5DDC769834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1" y="1560765"/>
            <a:ext cx="10350499" cy="1451298"/>
          </a:xfrm>
        </p:spPr>
        <p:txBody>
          <a:bodyPr lIns="0" anchor="t" anchorCtr="0">
            <a:noAutofit/>
          </a:bodyPr>
          <a:lstStyle>
            <a:lvl1pPr>
              <a:defRPr sz="4400"/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bearbeiten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8C075F4-C5F0-4B6E-B838-295C081A332F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46A00A87-0623-4E3F-89B5-065C8DB933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1C47274-8A31-4A83-A18F-136070369E1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98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folie dunk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2">
            <a:extLst>
              <a:ext uri="{FF2B5EF4-FFF2-40B4-BE49-F238E27FC236}">
                <a16:creationId xmlns:a16="http://schemas.microsoft.com/office/drawing/2014/main" id="{A43645FE-514C-47CB-9459-A776B5D6E4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10350499" cy="2978886"/>
          </a:xfrm>
        </p:spPr>
        <p:txBody>
          <a:bodyPr lIns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0" name="Titel 10">
            <a:extLst>
              <a:ext uri="{FF2B5EF4-FFF2-40B4-BE49-F238E27FC236}">
                <a16:creationId xmlns:a16="http://schemas.microsoft.com/office/drawing/2014/main" id="{F8549E49-E4E4-4B84-9D1C-EE8319BEAB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1" y="1560765"/>
            <a:ext cx="10350499" cy="1451298"/>
          </a:xfrm>
        </p:spPr>
        <p:txBody>
          <a:bodyPr lIns="0" anchor="t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bearbeiten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A4B8B78-26AA-43E9-B542-72D80D4FE4B0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76DFB7D0-439D-4FCE-B183-BB4EBAFC2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90BA71F-2528-49F4-B076-5CBFE70A286F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bg1"/>
                </a:solidFill>
                <a:latin typeface="+mj-lt"/>
              </a:rPr>
              <a:pPr algn="r">
                <a:lnSpc>
                  <a:spcPct val="100000"/>
                </a:lnSpc>
              </a:pPr>
              <a:t>‹Nr.›</a:t>
            </a:fld>
            <a:endParaRPr lang="de-DE" sz="1051" b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1DD3848-95CA-4B9C-B563-A7E052F3C1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79999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3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536292-9F62-47EC-ABF5-DC8EBCFBB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25" y="1665292"/>
            <a:ext cx="11162313" cy="4511670"/>
          </a:xfrm>
        </p:spPr>
        <p:txBody>
          <a:bodyPr lIns="0"/>
          <a:lstStyle>
            <a:lvl1pPr>
              <a:buSzPct val="100000"/>
              <a:defRPr sz="2000"/>
            </a:lvl1pPr>
            <a:lvl2pPr>
              <a:buSzPct val="100000"/>
              <a:defRPr sz="1800"/>
            </a:lvl2pPr>
            <a:lvl3pPr>
              <a:buSzPct val="100000"/>
              <a:defRPr sz="1600"/>
            </a:lvl3pPr>
            <a:lvl4pPr>
              <a:buSzPct val="100000"/>
              <a:defRPr sz="1400"/>
            </a:lvl4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E426AF8-900F-46DF-BC8A-B350573EB4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35CE9436-5AED-43C4-B4C0-B15E146FF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1" y="441525"/>
            <a:ext cx="10127985" cy="49685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4C1A408D-6BB0-4AF5-9787-564FDD141476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2D99C748-49C6-489D-A1A9-7185A297727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ußzeilenplatzhalter 4">
            <a:extLst>
              <a:ext uri="{FF2B5EF4-FFF2-40B4-BE49-F238E27FC236}">
                <a16:creationId xmlns:a16="http://schemas.microsoft.com/office/drawing/2014/main" id="{B2E69681-95FE-4826-B1DA-E7B2B91CE0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E78E70D-2537-4D2B-9DA1-8F8BC60EF4A3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‹Nr.›</a:t>
            </a:fld>
            <a:endParaRPr lang="de-DE" sz="1051" b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19F8D3B-AAD4-4C1E-8D28-6D5464C0B6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7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5027B-5FAD-4DEE-879F-26DCFCBF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2" y="441525"/>
            <a:ext cx="10151956" cy="49685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30726E-F005-43C4-8BDB-167CDAFBE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1665290"/>
            <a:ext cx="5489093" cy="4571999"/>
          </a:xfrm>
        </p:spPr>
        <p:txBody>
          <a:bodyPr l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002CE57-6959-4D5F-99FA-39C07C724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4901" y="1665290"/>
            <a:ext cx="5491163" cy="4571999"/>
          </a:xfrm>
        </p:spPr>
        <p:txBody>
          <a:bodyPr l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AD180EA7-41DF-47CA-B317-B1540A09A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A4CBB89-881E-4B65-9BCE-2C7082B026C4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C9756E5-9126-493A-990A-5D7F880A5840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9ACCA54B-C1A9-48E1-B82F-7785A00E8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89FB1A2-A054-4EB3-BE08-5C2208ABF506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‹Nr.›</a:t>
            </a:fld>
            <a:endParaRPr lang="de-DE" sz="1051" b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59213C-931E-41B8-90A6-F2DF5048DE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79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45027B-5FAD-4DEE-879F-26DCFCBF8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1" y="441525"/>
            <a:ext cx="10127985" cy="49685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30726E-F005-43C4-8BDB-167CDAFBE6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1" y="1665290"/>
            <a:ext cx="3060219" cy="4571999"/>
          </a:xfrm>
        </p:spPr>
        <p:txBody>
          <a:bodyPr l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002CE57-6959-4D5F-99FA-39C07C724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64550" y="1665290"/>
            <a:ext cx="3060217" cy="4571999"/>
          </a:xfrm>
        </p:spPr>
        <p:txBody>
          <a:bodyPr l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AD180EA7-41DF-47CA-B317-B1540A09A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9A4CBB89-881E-4B65-9BCE-2C7082B026C4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nhaltsplatzhalter 3">
            <a:extLst>
              <a:ext uri="{FF2B5EF4-FFF2-40B4-BE49-F238E27FC236}">
                <a16:creationId xmlns:a16="http://schemas.microsoft.com/office/drawing/2014/main" id="{F9D50FD4-6DEF-4FE1-994B-E936C1166AD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615365" y="1665290"/>
            <a:ext cx="3060217" cy="4571999"/>
          </a:xfrm>
        </p:spPr>
        <p:txBody>
          <a:bodyPr l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4C744DD-F400-49C2-8CC5-1B45F895E65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A4134CDF-B20D-4BA4-8C1A-1453285FD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C7EECA9-F9AE-4FEC-A100-495557831D59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‹Nr.›</a:t>
            </a:fld>
            <a:endParaRPr lang="de-DE" sz="1051" b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F69080F-830A-490B-8CF1-93D70B7CB4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31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81CCD0-954E-4C56-B388-12EB6877F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9" y="1665293"/>
            <a:ext cx="5481636" cy="761613"/>
          </a:xfrm>
        </p:spPr>
        <p:txBody>
          <a:bodyPr lIns="0" anchor="t" anchorCtr="0"/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A7B5F65-5407-4383-A022-B004EC10C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9" y="2426902"/>
            <a:ext cx="5481636" cy="3810386"/>
          </a:xfrm>
        </p:spPr>
        <p:txBody>
          <a:bodyPr l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32DF9FA-50B6-4E04-86E4-1E8289271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32" y="1665293"/>
            <a:ext cx="5459409" cy="761613"/>
          </a:xfrm>
        </p:spPr>
        <p:txBody>
          <a:bodyPr lIns="0" anchor="t" anchorCtr="0"/>
          <a:lstStyle>
            <a:lvl1pPr marL="0" indent="0">
              <a:buNone/>
              <a:defRPr sz="20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F049E5-314C-45C8-9251-0775564E69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32" y="2426902"/>
            <a:ext cx="5459409" cy="3810386"/>
          </a:xfrm>
        </p:spPr>
        <p:txBody>
          <a:bodyPr l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35357340-CDA2-45E4-947B-5CAAB1838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2" y="441525"/>
            <a:ext cx="10151956" cy="49685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B94750B5-39C0-4A98-A0EC-D8CF68FA0B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DFA65B92-6A90-423B-AB10-9F210A266762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CE1CA6C-28CE-4BC4-A57E-9B0718D88608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1FAAF66A-DB66-4ABE-A5E7-90F2C56AC7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0EE4286-B954-4DA2-8946-EC1791E8B855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‹Nr.›</a:t>
            </a:fld>
            <a:endParaRPr lang="de-DE" sz="1051" b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2F3977F-79AA-4D41-8916-F82CADB079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50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4E085-A214-4137-AB66-E16999ED3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2" y="441525"/>
            <a:ext cx="10151956" cy="49685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5E80ABC2-B946-43B4-A8B7-7E20377D95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0" y="1004394"/>
            <a:ext cx="11160125" cy="577107"/>
          </a:xfrm>
        </p:spPr>
        <p:txBody>
          <a:bodyPr lIns="0" anchor="ctr" anchorCtr="0"/>
          <a:lstStyle>
            <a:lvl1pPr marL="0" indent="0">
              <a:buNone/>
              <a:defRPr sz="240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0B7826A-EEED-4A81-AE76-5887DB8537C5}"/>
              </a:ext>
            </a:extLst>
          </p:cNvPr>
          <p:cNvCxnSpPr/>
          <p:nvPr userDrawn="1"/>
        </p:nvCxnSpPr>
        <p:spPr>
          <a:xfrm>
            <a:off x="515941" y="995793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E4981B0-49B8-4866-948C-E01AF037EB62}"/>
              </a:ext>
            </a:extLst>
          </p:cNvPr>
          <p:cNvCxnSpPr/>
          <p:nvPr userDrawn="1"/>
        </p:nvCxnSpPr>
        <p:spPr>
          <a:xfrm>
            <a:off x="515941" y="6443907"/>
            <a:ext cx="11162799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7E661D34-3899-4B2D-906D-32954153BA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91EA3E0-B966-4B67-A09C-2D110050AC37}"/>
              </a:ext>
            </a:extLst>
          </p:cNvPr>
          <p:cNvSpPr txBox="1"/>
          <p:nvPr userDrawn="1"/>
        </p:nvSpPr>
        <p:spPr>
          <a:xfrm>
            <a:off x="10644407" y="6531536"/>
            <a:ext cx="1031173" cy="15606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/>
          <a:p>
            <a:pPr algn="r">
              <a:lnSpc>
                <a:spcPct val="100000"/>
              </a:lnSpc>
            </a:pPr>
            <a:fld id="{010F2B53-6885-4CCD-99B0-22A693D30298}" type="slidenum">
              <a:rPr lang="de-DE" sz="1200" b="0" smtClean="0">
                <a:solidFill>
                  <a:schemeClr val="tx2"/>
                </a:solidFill>
                <a:latin typeface="+mj-lt"/>
              </a:rPr>
              <a:pPr algn="r">
                <a:lnSpc>
                  <a:spcPct val="100000"/>
                </a:lnSpc>
              </a:pPr>
              <a:t>‹Nr.›</a:t>
            </a:fld>
            <a:endParaRPr lang="de-DE" sz="1051" b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A11DC41-90AD-4675-A9F7-60234CA74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95579" y="374938"/>
            <a:ext cx="1080000" cy="5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72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95F5D59-5AE4-4D7A-8248-616315A7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1" y="441525"/>
            <a:ext cx="11162315" cy="4968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76C4F4-1765-4B4F-B7BE-152D1C104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6425" y="1665288"/>
            <a:ext cx="11162313" cy="457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A311EA-4351-47B2-93AD-3ED6875B4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100000"/>
              </a:lnSpc>
              <a:defRPr sz="1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/>
              <a:t>Technische Hochschule Ulm | Verfasser | Juni 2019</a:t>
            </a:r>
          </a:p>
        </p:txBody>
      </p:sp>
    </p:spTree>
    <p:extLst>
      <p:ext uri="{BB962C8B-B14F-4D97-AF65-F5344CB8AC3E}">
        <p14:creationId xmlns:p14="http://schemas.microsoft.com/office/powerpoint/2010/main" val="3515746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60" r:id="rId4"/>
    <p:sldLayoutId id="2147483650" r:id="rId5"/>
    <p:sldLayoutId id="2147483652" r:id="rId6"/>
    <p:sldLayoutId id="2147483663" r:id="rId7"/>
    <p:sldLayoutId id="2147483653" r:id="rId8"/>
    <p:sldLayoutId id="2147483654" r:id="rId9"/>
    <p:sldLayoutId id="2147483655" r:id="rId10"/>
    <p:sldLayoutId id="2147483662" r:id="rId11"/>
    <p:sldLayoutId id="2147483656" r:id="rId12"/>
    <p:sldLayoutId id="2147483657" r:id="rId13"/>
  </p:sldLayoutIdLst>
  <p:hf sldNum="0"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 spc="12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54" rtl="0" eaLnBrk="1" latinLnBrk="0" hangingPunct="1">
        <a:lnSpc>
          <a:spcPct val="90000"/>
        </a:lnSpc>
        <a:spcBef>
          <a:spcPts val="1000"/>
        </a:spcBef>
        <a:buClr>
          <a:schemeClr val="accent3"/>
        </a:buClr>
        <a:buSzPct val="120000"/>
        <a:buFont typeface="Calibri" panose="020F0502020204030204" pitchFamily="34" charset="0"/>
        <a:buChar char="›"/>
        <a:defRPr sz="20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684000" indent="-228589" algn="l" defTabSz="914354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120000"/>
        <a:buFont typeface="Calibri" panose="020F0502020204030204" pitchFamily="34" charset="0"/>
        <a:buChar char="›"/>
        <a:defRPr sz="18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SzPct val="120000"/>
        <a:buFont typeface="Calibri" panose="020F0502020204030204" pitchFamily="34" charset="0"/>
        <a:buChar char="›"/>
        <a:defRPr sz="16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Clr>
          <a:srgbClr val="C0C5C7"/>
        </a:buClr>
        <a:buSzPct val="120000"/>
        <a:buFont typeface="Calibri" panose="020F0502020204030204" pitchFamily="34" charset="0"/>
        <a:buChar char="›"/>
        <a:defRPr sz="14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SzPct val="120000"/>
        <a:buFont typeface="Calibri" panose="020F0502020204030204" pitchFamily="34" charset="0"/>
        <a:buChar char="›"/>
        <a:defRPr sz="16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325">
          <p15:clr>
            <a:srgbClr val="F26B43"/>
          </p15:clr>
        </p15:guide>
        <p15:guide id="3" pos="7355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3929">
          <p15:clr>
            <a:srgbClr val="F26B43"/>
          </p15:clr>
        </p15:guide>
        <p15:guide id="6" orient="horz" pos="504">
          <p15:clr>
            <a:srgbClr val="F26B43"/>
          </p15:clr>
        </p15:guide>
        <p15:guide id="7" orient="horz" pos="1049">
          <p15:clr>
            <a:srgbClr val="F26B43"/>
          </p15:clr>
        </p15:guide>
        <p15:guide id="8" orient="horz" pos="867">
          <p15:clr>
            <a:srgbClr val="F26B43"/>
          </p15:clr>
        </p15:guide>
        <p15:guide id="9" pos="1232">
          <p15:clr>
            <a:srgbClr val="F26B43"/>
          </p15:clr>
        </p15:guide>
        <p15:guide id="10" pos="1347">
          <p15:clr>
            <a:srgbClr val="F26B43"/>
          </p15:clr>
        </p15:guide>
        <p15:guide id="12" pos="1856">
          <p15:clr>
            <a:srgbClr val="F26B43"/>
          </p15:clr>
        </p15:guide>
        <p15:guide id="13" pos="1743">
          <p15:clr>
            <a:srgbClr val="F26B43"/>
          </p15:clr>
        </p15:guide>
        <p15:guide id="14" pos="2253">
          <p15:clr>
            <a:srgbClr val="F26B43"/>
          </p15:clr>
        </p15:guide>
        <p15:guide id="15" pos="2367">
          <p15:clr>
            <a:srgbClr val="F26B43"/>
          </p15:clr>
        </p15:guide>
        <p15:guide id="16" pos="2763">
          <p15:clr>
            <a:srgbClr val="F26B43"/>
          </p15:clr>
        </p15:guide>
        <p15:guide id="17" pos="2877">
          <p15:clr>
            <a:srgbClr val="F26B43"/>
          </p15:clr>
        </p15:guide>
        <p15:guide id="18" pos="3273">
          <p15:clr>
            <a:srgbClr val="F26B43"/>
          </p15:clr>
        </p15:guide>
        <p15:guide id="19" pos="3387">
          <p15:clr>
            <a:srgbClr val="F26B43"/>
          </p15:clr>
        </p15:guide>
        <p15:guide id="20" pos="3896">
          <p15:clr>
            <a:srgbClr val="F26B43"/>
          </p15:clr>
        </p15:guide>
        <p15:guide id="21" pos="3783">
          <p15:clr>
            <a:srgbClr val="F26B43"/>
          </p15:clr>
        </p15:guide>
        <p15:guide id="22" pos="835">
          <p15:clr>
            <a:srgbClr val="F26B43"/>
          </p15:clr>
        </p15:guide>
        <p15:guide id="23" pos="723">
          <p15:clr>
            <a:srgbClr val="F26B43"/>
          </p15:clr>
        </p15:guide>
        <p15:guide id="24" pos="4295">
          <p15:clr>
            <a:srgbClr val="F26B43"/>
          </p15:clr>
        </p15:guide>
        <p15:guide id="25" pos="4407">
          <p15:clr>
            <a:srgbClr val="F26B43"/>
          </p15:clr>
        </p15:guide>
        <p15:guide id="26" pos="4803">
          <p15:clr>
            <a:srgbClr val="F26B43"/>
          </p15:clr>
        </p15:guide>
        <p15:guide id="27" pos="4917">
          <p15:clr>
            <a:srgbClr val="F26B43"/>
          </p15:clr>
        </p15:guide>
        <p15:guide id="28" pos="5315">
          <p15:clr>
            <a:srgbClr val="F26B43"/>
          </p15:clr>
        </p15:guide>
        <p15:guide id="29" pos="5428">
          <p15:clr>
            <a:srgbClr val="F26B43"/>
          </p15:clr>
        </p15:guide>
        <p15:guide id="30" pos="5939">
          <p15:clr>
            <a:srgbClr val="F26B43"/>
          </p15:clr>
        </p15:guide>
        <p15:guide id="31" pos="5825">
          <p15:clr>
            <a:srgbClr val="F26B43"/>
          </p15:clr>
        </p15:guide>
        <p15:guide id="32" pos="6335">
          <p15:clr>
            <a:srgbClr val="F26B43"/>
          </p15:clr>
        </p15:guide>
        <p15:guide id="33" pos="6448">
          <p15:clr>
            <a:srgbClr val="F26B43"/>
          </p15:clr>
        </p15:guide>
        <p15:guide id="34" pos="6845">
          <p15:clr>
            <a:srgbClr val="F26B43"/>
          </p15:clr>
        </p15:guide>
        <p15:guide id="35" pos="6959">
          <p15:clr>
            <a:srgbClr val="F26B43"/>
          </p15:clr>
        </p15:guide>
        <p15:guide id="36" orient="horz" pos="397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software/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A46B8D04-2C48-4B92-BF42-AEBECF81C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554566"/>
            <a:ext cx="9540875" cy="1823605"/>
          </a:xfrm>
        </p:spPr>
        <p:txBody>
          <a:bodyPr>
            <a:normAutofit/>
          </a:bodyPr>
          <a:lstStyle/>
          <a:p>
            <a:r>
              <a:rPr lang="de-DE"/>
              <a:t>THU SUMMER SCHOOL 2025</a:t>
            </a: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568A7D08-3DF6-4033-8C6E-6842B1152396}"/>
              </a:ext>
            </a:extLst>
          </p:cNvPr>
          <p:cNvSpPr>
            <a:spLocks noChangeAspect="1"/>
          </p:cNvSpPr>
          <p:nvPr/>
        </p:nvSpPr>
        <p:spPr>
          <a:xfrm>
            <a:off x="516233" y="3597637"/>
            <a:ext cx="11186459" cy="2638863"/>
          </a:xfrm>
          <a:custGeom>
            <a:avLst/>
            <a:gdLst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81793 w 11163480"/>
              <a:gd name="connsiteY3" fmla="*/ 3787609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1163480 w 11163480"/>
              <a:gd name="connsiteY3" fmla="*/ 3007553 h 4038961"/>
              <a:gd name="connsiteX4" fmla="*/ 11159147 w 11163480"/>
              <a:gd name="connsiteY4" fmla="*/ 0 h 4038961"/>
              <a:gd name="connsiteX5" fmla="*/ 5573073 w 11163480"/>
              <a:gd name="connsiteY5" fmla="*/ 1828800 h 4038961"/>
              <a:gd name="connsiteX6" fmla="*/ 0 w 11163480"/>
              <a:gd name="connsiteY6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1163480 w 11163480"/>
              <a:gd name="connsiteY3" fmla="*/ 3007553 h 4038961"/>
              <a:gd name="connsiteX4" fmla="*/ 11159147 w 11163480"/>
              <a:gd name="connsiteY4" fmla="*/ 0 h 4038961"/>
              <a:gd name="connsiteX5" fmla="*/ 5573073 w 11163480"/>
              <a:gd name="connsiteY5" fmla="*/ 1828800 h 4038961"/>
              <a:gd name="connsiteX6" fmla="*/ 0 w 11163480"/>
              <a:gd name="connsiteY6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1163480 w 11163480"/>
              <a:gd name="connsiteY3" fmla="*/ 3007553 h 4038961"/>
              <a:gd name="connsiteX4" fmla="*/ 11159147 w 11163480"/>
              <a:gd name="connsiteY4" fmla="*/ 0 h 4038961"/>
              <a:gd name="connsiteX5" fmla="*/ 5573073 w 11163480"/>
              <a:gd name="connsiteY5" fmla="*/ 1828800 h 4038961"/>
              <a:gd name="connsiteX6" fmla="*/ 0 w 11163480"/>
              <a:gd name="connsiteY6" fmla="*/ 3068224 h 4038961"/>
              <a:gd name="connsiteX0" fmla="*/ 0 w 11163480"/>
              <a:gd name="connsiteY0" fmla="*/ 3068224 h 4039315"/>
              <a:gd name="connsiteX1" fmla="*/ 13001 w 11163480"/>
              <a:gd name="connsiteY1" fmla="*/ 4030294 h 4039315"/>
              <a:gd name="connsiteX2" fmla="*/ 9885054 w 11163480"/>
              <a:gd name="connsiteY2" fmla="*/ 4038961 h 4039315"/>
              <a:gd name="connsiteX3" fmla="*/ 11163480 w 11163480"/>
              <a:gd name="connsiteY3" fmla="*/ 3007553 h 4039315"/>
              <a:gd name="connsiteX4" fmla="*/ 11159147 w 11163480"/>
              <a:gd name="connsiteY4" fmla="*/ 0 h 4039315"/>
              <a:gd name="connsiteX5" fmla="*/ 5573073 w 11163480"/>
              <a:gd name="connsiteY5" fmla="*/ 1828800 h 4039315"/>
              <a:gd name="connsiteX6" fmla="*/ 0 w 11163480"/>
              <a:gd name="connsiteY6" fmla="*/ 3068224 h 4039315"/>
              <a:gd name="connsiteX0" fmla="*/ 0 w 11163480"/>
              <a:gd name="connsiteY0" fmla="*/ 3068224 h 4039263"/>
              <a:gd name="connsiteX1" fmla="*/ 13001 w 11163480"/>
              <a:gd name="connsiteY1" fmla="*/ 4030294 h 4039263"/>
              <a:gd name="connsiteX2" fmla="*/ 9885054 w 11163480"/>
              <a:gd name="connsiteY2" fmla="*/ 4038961 h 4039263"/>
              <a:gd name="connsiteX3" fmla="*/ 11163480 w 11163480"/>
              <a:gd name="connsiteY3" fmla="*/ 2916547 h 4039263"/>
              <a:gd name="connsiteX4" fmla="*/ 11159147 w 11163480"/>
              <a:gd name="connsiteY4" fmla="*/ 0 h 4039263"/>
              <a:gd name="connsiteX5" fmla="*/ 5573073 w 11163480"/>
              <a:gd name="connsiteY5" fmla="*/ 1828800 h 4039263"/>
              <a:gd name="connsiteX6" fmla="*/ 0 w 11163480"/>
              <a:gd name="connsiteY6" fmla="*/ 3068224 h 4039263"/>
              <a:gd name="connsiteX0" fmla="*/ 0 w 11163608"/>
              <a:gd name="connsiteY0" fmla="*/ 3068224 h 4039339"/>
              <a:gd name="connsiteX1" fmla="*/ 13001 w 11163608"/>
              <a:gd name="connsiteY1" fmla="*/ 4030294 h 4039339"/>
              <a:gd name="connsiteX2" fmla="*/ 9885054 w 11163608"/>
              <a:gd name="connsiteY2" fmla="*/ 4038961 h 4039339"/>
              <a:gd name="connsiteX3" fmla="*/ 11163480 w 11163608"/>
              <a:gd name="connsiteY3" fmla="*/ 2916547 h 4039339"/>
              <a:gd name="connsiteX4" fmla="*/ 11159147 w 11163608"/>
              <a:gd name="connsiteY4" fmla="*/ 0 h 4039339"/>
              <a:gd name="connsiteX5" fmla="*/ 5573073 w 11163608"/>
              <a:gd name="connsiteY5" fmla="*/ 1828800 h 4039339"/>
              <a:gd name="connsiteX6" fmla="*/ 0 w 11163608"/>
              <a:gd name="connsiteY6" fmla="*/ 3068224 h 4039339"/>
              <a:gd name="connsiteX0" fmla="*/ 0 w 11163608"/>
              <a:gd name="connsiteY0" fmla="*/ 3068224 h 4042208"/>
              <a:gd name="connsiteX1" fmla="*/ 4066 w 11163608"/>
              <a:gd name="connsiteY1" fmla="*/ 4042208 h 4042208"/>
              <a:gd name="connsiteX2" fmla="*/ 9885054 w 11163608"/>
              <a:gd name="connsiteY2" fmla="*/ 4038961 h 4042208"/>
              <a:gd name="connsiteX3" fmla="*/ 11163480 w 11163608"/>
              <a:gd name="connsiteY3" fmla="*/ 2916547 h 4042208"/>
              <a:gd name="connsiteX4" fmla="*/ 11159147 w 11163608"/>
              <a:gd name="connsiteY4" fmla="*/ 0 h 4042208"/>
              <a:gd name="connsiteX5" fmla="*/ 5573073 w 11163608"/>
              <a:gd name="connsiteY5" fmla="*/ 1828800 h 4042208"/>
              <a:gd name="connsiteX6" fmla="*/ 0 w 11163608"/>
              <a:gd name="connsiteY6" fmla="*/ 3068224 h 4042208"/>
              <a:gd name="connsiteX0" fmla="*/ 3205 w 11159752"/>
              <a:gd name="connsiteY0" fmla="*/ 3068224 h 4042208"/>
              <a:gd name="connsiteX1" fmla="*/ 210 w 11159752"/>
              <a:gd name="connsiteY1" fmla="*/ 4042208 h 4042208"/>
              <a:gd name="connsiteX2" fmla="*/ 9881198 w 11159752"/>
              <a:gd name="connsiteY2" fmla="*/ 4038961 h 4042208"/>
              <a:gd name="connsiteX3" fmla="*/ 11159624 w 11159752"/>
              <a:gd name="connsiteY3" fmla="*/ 2916547 h 4042208"/>
              <a:gd name="connsiteX4" fmla="*/ 11155291 w 11159752"/>
              <a:gd name="connsiteY4" fmla="*/ 0 h 4042208"/>
              <a:gd name="connsiteX5" fmla="*/ 5569217 w 11159752"/>
              <a:gd name="connsiteY5" fmla="*/ 1828800 h 4042208"/>
              <a:gd name="connsiteX6" fmla="*/ 3205 w 11159752"/>
              <a:gd name="connsiteY6" fmla="*/ 3068224 h 4042208"/>
              <a:gd name="connsiteX0" fmla="*/ 6662 w 11159679"/>
              <a:gd name="connsiteY0" fmla="*/ 3078815 h 4042208"/>
              <a:gd name="connsiteX1" fmla="*/ 137 w 11159679"/>
              <a:gd name="connsiteY1" fmla="*/ 4042208 h 4042208"/>
              <a:gd name="connsiteX2" fmla="*/ 9881125 w 11159679"/>
              <a:gd name="connsiteY2" fmla="*/ 4038961 h 4042208"/>
              <a:gd name="connsiteX3" fmla="*/ 11159551 w 11159679"/>
              <a:gd name="connsiteY3" fmla="*/ 2916547 h 4042208"/>
              <a:gd name="connsiteX4" fmla="*/ 11155218 w 11159679"/>
              <a:gd name="connsiteY4" fmla="*/ 0 h 4042208"/>
              <a:gd name="connsiteX5" fmla="*/ 5569144 w 11159679"/>
              <a:gd name="connsiteY5" fmla="*/ 1828800 h 4042208"/>
              <a:gd name="connsiteX6" fmla="*/ 6662 w 11159679"/>
              <a:gd name="connsiteY6" fmla="*/ 3078815 h 4042208"/>
              <a:gd name="connsiteX0" fmla="*/ 1518 w 11159830"/>
              <a:gd name="connsiteY0" fmla="*/ 3069989 h 4042208"/>
              <a:gd name="connsiteX1" fmla="*/ 288 w 11159830"/>
              <a:gd name="connsiteY1" fmla="*/ 4042208 h 4042208"/>
              <a:gd name="connsiteX2" fmla="*/ 9881276 w 11159830"/>
              <a:gd name="connsiteY2" fmla="*/ 4038961 h 4042208"/>
              <a:gd name="connsiteX3" fmla="*/ 11159702 w 11159830"/>
              <a:gd name="connsiteY3" fmla="*/ 2916547 h 4042208"/>
              <a:gd name="connsiteX4" fmla="*/ 11155369 w 11159830"/>
              <a:gd name="connsiteY4" fmla="*/ 0 h 4042208"/>
              <a:gd name="connsiteX5" fmla="*/ 5569295 w 11159830"/>
              <a:gd name="connsiteY5" fmla="*/ 1828800 h 4042208"/>
              <a:gd name="connsiteX6" fmla="*/ 1518 w 11159830"/>
              <a:gd name="connsiteY6" fmla="*/ 3069989 h 4042208"/>
              <a:gd name="connsiteX0" fmla="*/ 1518 w 11159830"/>
              <a:gd name="connsiteY0" fmla="*/ 3069989 h 4039339"/>
              <a:gd name="connsiteX1" fmla="*/ 288 w 11159830"/>
              <a:gd name="connsiteY1" fmla="*/ 4038677 h 4039339"/>
              <a:gd name="connsiteX2" fmla="*/ 9881276 w 11159830"/>
              <a:gd name="connsiteY2" fmla="*/ 4038961 h 4039339"/>
              <a:gd name="connsiteX3" fmla="*/ 11159702 w 11159830"/>
              <a:gd name="connsiteY3" fmla="*/ 2916547 h 4039339"/>
              <a:gd name="connsiteX4" fmla="*/ 11155369 w 11159830"/>
              <a:gd name="connsiteY4" fmla="*/ 0 h 4039339"/>
              <a:gd name="connsiteX5" fmla="*/ 5569295 w 11159830"/>
              <a:gd name="connsiteY5" fmla="*/ 1828800 h 4039339"/>
              <a:gd name="connsiteX6" fmla="*/ 1518 w 11159830"/>
              <a:gd name="connsiteY6" fmla="*/ 3069989 h 4039339"/>
              <a:gd name="connsiteX0" fmla="*/ 1518 w 11159830"/>
              <a:gd name="connsiteY0" fmla="*/ 3069989 h 4039339"/>
              <a:gd name="connsiteX1" fmla="*/ 288 w 11159830"/>
              <a:gd name="connsiteY1" fmla="*/ 4038677 h 4039339"/>
              <a:gd name="connsiteX2" fmla="*/ 9881276 w 11159830"/>
              <a:gd name="connsiteY2" fmla="*/ 4038961 h 4039339"/>
              <a:gd name="connsiteX3" fmla="*/ 11159702 w 11159830"/>
              <a:gd name="connsiteY3" fmla="*/ 2916547 h 4039339"/>
              <a:gd name="connsiteX4" fmla="*/ 11155369 w 11159830"/>
              <a:gd name="connsiteY4" fmla="*/ 0 h 4039339"/>
              <a:gd name="connsiteX5" fmla="*/ 1518 w 11159830"/>
              <a:gd name="connsiteY5" fmla="*/ 3069989 h 4039339"/>
              <a:gd name="connsiteX0" fmla="*/ 0 w 11167938"/>
              <a:gd name="connsiteY0" fmla="*/ 2001585 h 4039339"/>
              <a:gd name="connsiteX1" fmla="*/ 8396 w 11167938"/>
              <a:gd name="connsiteY1" fmla="*/ 4038677 h 4039339"/>
              <a:gd name="connsiteX2" fmla="*/ 9889384 w 11167938"/>
              <a:gd name="connsiteY2" fmla="*/ 4038961 h 4039339"/>
              <a:gd name="connsiteX3" fmla="*/ 11167810 w 11167938"/>
              <a:gd name="connsiteY3" fmla="*/ 2916547 h 4039339"/>
              <a:gd name="connsiteX4" fmla="*/ 11163477 w 11167938"/>
              <a:gd name="connsiteY4" fmla="*/ 0 h 4039339"/>
              <a:gd name="connsiteX5" fmla="*/ 0 w 11167938"/>
              <a:gd name="connsiteY5" fmla="*/ 2001585 h 4039339"/>
              <a:gd name="connsiteX0" fmla="*/ 0 w 11167938"/>
              <a:gd name="connsiteY0" fmla="*/ 2001585 h 4039339"/>
              <a:gd name="connsiteX1" fmla="*/ 8396 w 11167938"/>
              <a:gd name="connsiteY1" fmla="*/ 4038677 h 4039339"/>
              <a:gd name="connsiteX2" fmla="*/ 9889384 w 11167938"/>
              <a:gd name="connsiteY2" fmla="*/ 4038961 h 4039339"/>
              <a:gd name="connsiteX3" fmla="*/ 11167810 w 11167938"/>
              <a:gd name="connsiteY3" fmla="*/ 2916547 h 4039339"/>
              <a:gd name="connsiteX4" fmla="*/ 11163477 w 11167938"/>
              <a:gd name="connsiteY4" fmla="*/ 0 h 4039339"/>
              <a:gd name="connsiteX5" fmla="*/ 0 w 11167938"/>
              <a:gd name="connsiteY5" fmla="*/ 2001585 h 4039339"/>
              <a:gd name="connsiteX0" fmla="*/ 0 w 11167938"/>
              <a:gd name="connsiteY0" fmla="*/ 2001585 h 4039339"/>
              <a:gd name="connsiteX1" fmla="*/ 8396 w 11167938"/>
              <a:gd name="connsiteY1" fmla="*/ 4038677 h 4039339"/>
              <a:gd name="connsiteX2" fmla="*/ 9889384 w 11167938"/>
              <a:gd name="connsiteY2" fmla="*/ 4038961 h 4039339"/>
              <a:gd name="connsiteX3" fmla="*/ 11167810 w 11167938"/>
              <a:gd name="connsiteY3" fmla="*/ 2916547 h 4039339"/>
              <a:gd name="connsiteX4" fmla="*/ 11163477 w 11167938"/>
              <a:gd name="connsiteY4" fmla="*/ 0 h 4039339"/>
              <a:gd name="connsiteX5" fmla="*/ 0 w 11167938"/>
              <a:gd name="connsiteY5" fmla="*/ 2001585 h 4039339"/>
              <a:gd name="connsiteX0" fmla="*/ 0 w 11167938"/>
              <a:gd name="connsiteY0" fmla="*/ 2001585 h 4039339"/>
              <a:gd name="connsiteX1" fmla="*/ 8396 w 11167938"/>
              <a:gd name="connsiteY1" fmla="*/ 4038677 h 4039339"/>
              <a:gd name="connsiteX2" fmla="*/ 9889384 w 11167938"/>
              <a:gd name="connsiteY2" fmla="*/ 4038961 h 4039339"/>
              <a:gd name="connsiteX3" fmla="*/ 11167810 w 11167938"/>
              <a:gd name="connsiteY3" fmla="*/ 2916547 h 4039339"/>
              <a:gd name="connsiteX4" fmla="*/ 11163477 w 11167938"/>
              <a:gd name="connsiteY4" fmla="*/ 0 h 4039339"/>
              <a:gd name="connsiteX5" fmla="*/ 0 w 11167938"/>
              <a:gd name="connsiteY5" fmla="*/ 2001585 h 4039339"/>
              <a:gd name="connsiteX0" fmla="*/ 0 w 11167938"/>
              <a:gd name="connsiteY0" fmla="*/ 2001585 h 4039339"/>
              <a:gd name="connsiteX1" fmla="*/ 8396 w 11167938"/>
              <a:gd name="connsiteY1" fmla="*/ 4038677 h 4039339"/>
              <a:gd name="connsiteX2" fmla="*/ 9889384 w 11167938"/>
              <a:gd name="connsiteY2" fmla="*/ 4038961 h 4039339"/>
              <a:gd name="connsiteX3" fmla="*/ 11167810 w 11167938"/>
              <a:gd name="connsiteY3" fmla="*/ 2916547 h 4039339"/>
              <a:gd name="connsiteX4" fmla="*/ 11163477 w 11167938"/>
              <a:gd name="connsiteY4" fmla="*/ 0 h 4039339"/>
              <a:gd name="connsiteX5" fmla="*/ 0 w 11167938"/>
              <a:gd name="connsiteY5" fmla="*/ 2001585 h 4039339"/>
              <a:gd name="connsiteX0" fmla="*/ 0 w 11167938"/>
              <a:gd name="connsiteY0" fmla="*/ 601109 h 2638863"/>
              <a:gd name="connsiteX1" fmla="*/ 8396 w 11167938"/>
              <a:gd name="connsiteY1" fmla="*/ 2638201 h 2638863"/>
              <a:gd name="connsiteX2" fmla="*/ 9889384 w 11167938"/>
              <a:gd name="connsiteY2" fmla="*/ 2638485 h 2638863"/>
              <a:gd name="connsiteX3" fmla="*/ 11167810 w 11167938"/>
              <a:gd name="connsiteY3" fmla="*/ 1516071 h 2638863"/>
              <a:gd name="connsiteX4" fmla="*/ 11163477 w 11167938"/>
              <a:gd name="connsiteY4" fmla="*/ 0 h 2638863"/>
              <a:gd name="connsiteX5" fmla="*/ 0 w 11167938"/>
              <a:gd name="connsiteY5" fmla="*/ 601109 h 2638863"/>
              <a:gd name="connsiteX0" fmla="*/ 0 w 11182376"/>
              <a:gd name="connsiteY0" fmla="*/ 254599 h 2638863"/>
              <a:gd name="connsiteX1" fmla="*/ 22834 w 11182376"/>
              <a:gd name="connsiteY1" fmla="*/ 2638201 h 2638863"/>
              <a:gd name="connsiteX2" fmla="*/ 9903822 w 11182376"/>
              <a:gd name="connsiteY2" fmla="*/ 2638485 h 2638863"/>
              <a:gd name="connsiteX3" fmla="*/ 11182248 w 11182376"/>
              <a:gd name="connsiteY3" fmla="*/ 1516071 h 2638863"/>
              <a:gd name="connsiteX4" fmla="*/ 11177915 w 11182376"/>
              <a:gd name="connsiteY4" fmla="*/ 0 h 2638863"/>
              <a:gd name="connsiteX5" fmla="*/ 0 w 11182376"/>
              <a:gd name="connsiteY5" fmla="*/ 254599 h 2638863"/>
              <a:gd name="connsiteX0" fmla="*/ 0 w 11182376"/>
              <a:gd name="connsiteY0" fmla="*/ 254599 h 2638863"/>
              <a:gd name="connsiteX1" fmla="*/ 22834 w 11182376"/>
              <a:gd name="connsiteY1" fmla="*/ 2638201 h 2638863"/>
              <a:gd name="connsiteX2" fmla="*/ 9903822 w 11182376"/>
              <a:gd name="connsiteY2" fmla="*/ 2638485 h 2638863"/>
              <a:gd name="connsiteX3" fmla="*/ 11182248 w 11182376"/>
              <a:gd name="connsiteY3" fmla="*/ 1516071 h 2638863"/>
              <a:gd name="connsiteX4" fmla="*/ 11177915 w 11182376"/>
              <a:gd name="connsiteY4" fmla="*/ 0 h 2638863"/>
              <a:gd name="connsiteX5" fmla="*/ 0 w 11182376"/>
              <a:gd name="connsiteY5" fmla="*/ 254599 h 2638863"/>
              <a:gd name="connsiteX0" fmla="*/ 0 w 11182376"/>
              <a:gd name="connsiteY0" fmla="*/ 254599 h 2638863"/>
              <a:gd name="connsiteX1" fmla="*/ 22834 w 11182376"/>
              <a:gd name="connsiteY1" fmla="*/ 2638201 h 2638863"/>
              <a:gd name="connsiteX2" fmla="*/ 9903822 w 11182376"/>
              <a:gd name="connsiteY2" fmla="*/ 2638485 h 2638863"/>
              <a:gd name="connsiteX3" fmla="*/ 11182248 w 11182376"/>
              <a:gd name="connsiteY3" fmla="*/ 1516071 h 2638863"/>
              <a:gd name="connsiteX4" fmla="*/ 11177915 w 11182376"/>
              <a:gd name="connsiteY4" fmla="*/ 0 h 2638863"/>
              <a:gd name="connsiteX5" fmla="*/ 0 w 11182376"/>
              <a:gd name="connsiteY5" fmla="*/ 254599 h 2638863"/>
              <a:gd name="connsiteX0" fmla="*/ 0 w 11182376"/>
              <a:gd name="connsiteY0" fmla="*/ 254599 h 2638863"/>
              <a:gd name="connsiteX1" fmla="*/ 22834 w 11182376"/>
              <a:gd name="connsiteY1" fmla="*/ 2638201 h 2638863"/>
              <a:gd name="connsiteX2" fmla="*/ 9903822 w 11182376"/>
              <a:gd name="connsiteY2" fmla="*/ 2638485 h 2638863"/>
              <a:gd name="connsiteX3" fmla="*/ 11182248 w 11182376"/>
              <a:gd name="connsiteY3" fmla="*/ 1516071 h 2638863"/>
              <a:gd name="connsiteX4" fmla="*/ 11177915 w 11182376"/>
              <a:gd name="connsiteY4" fmla="*/ 0 h 2638863"/>
              <a:gd name="connsiteX5" fmla="*/ 0 w 11182376"/>
              <a:gd name="connsiteY5" fmla="*/ 254599 h 2638863"/>
              <a:gd name="connsiteX0" fmla="*/ 0 w 11182376"/>
              <a:gd name="connsiteY0" fmla="*/ 254599 h 2638863"/>
              <a:gd name="connsiteX1" fmla="*/ 22834 w 11182376"/>
              <a:gd name="connsiteY1" fmla="*/ 2638201 h 2638863"/>
              <a:gd name="connsiteX2" fmla="*/ 9903822 w 11182376"/>
              <a:gd name="connsiteY2" fmla="*/ 2638485 h 2638863"/>
              <a:gd name="connsiteX3" fmla="*/ 11182248 w 11182376"/>
              <a:gd name="connsiteY3" fmla="*/ 1516071 h 2638863"/>
              <a:gd name="connsiteX4" fmla="*/ 11177915 w 11182376"/>
              <a:gd name="connsiteY4" fmla="*/ 0 h 2638863"/>
              <a:gd name="connsiteX5" fmla="*/ 0 w 11182376"/>
              <a:gd name="connsiteY5" fmla="*/ 254599 h 2638863"/>
              <a:gd name="connsiteX0" fmla="*/ 1924 w 11159807"/>
              <a:gd name="connsiteY0" fmla="*/ 0 h 2645521"/>
              <a:gd name="connsiteX1" fmla="*/ 265 w 11159807"/>
              <a:gd name="connsiteY1" fmla="*/ 2644859 h 2645521"/>
              <a:gd name="connsiteX2" fmla="*/ 9881253 w 11159807"/>
              <a:gd name="connsiteY2" fmla="*/ 2645143 h 2645521"/>
              <a:gd name="connsiteX3" fmla="*/ 11159679 w 11159807"/>
              <a:gd name="connsiteY3" fmla="*/ 1522729 h 2645521"/>
              <a:gd name="connsiteX4" fmla="*/ 11155346 w 11159807"/>
              <a:gd name="connsiteY4" fmla="*/ 6658 h 2645521"/>
              <a:gd name="connsiteX5" fmla="*/ 1924 w 11159807"/>
              <a:gd name="connsiteY5" fmla="*/ 0 h 2645521"/>
              <a:gd name="connsiteX0" fmla="*/ 26198 w 11184081"/>
              <a:gd name="connsiteY0" fmla="*/ 0 h 2645521"/>
              <a:gd name="connsiteX1" fmla="*/ 46 w 11184081"/>
              <a:gd name="connsiteY1" fmla="*/ 2640777 h 2645521"/>
              <a:gd name="connsiteX2" fmla="*/ 9905527 w 11184081"/>
              <a:gd name="connsiteY2" fmla="*/ 2645143 h 2645521"/>
              <a:gd name="connsiteX3" fmla="*/ 11183953 w 11184081"/>
              <a:gd name="connsiteY3" fmla="*/ 1522729 h 2645521"/>
              <a:gd name="connsiteX4" fmla="*/ 11179620 w 11184081"/>
              <a:gd name="connsiteY4" fmla="*/ 6658 h 2645521"/>
              <a:gd name="connsiteX5" fmla="*/ 26198 w 11184081"/>
              <a:gd name="connsiteY5" fmla="*/ 0 h 2645521"/>
              <a:gd name="connsiteX0" fmla="*/ 1923 w 11184299"/>
              <a:gd name="connsiteY0" fmla="*/ 0 h 2649603"/>
              <a:gd name="connsiteX1" fmla="*/ 264 w 11184299"/>
              <a:gd name="connsiteY1" fmla="*/ 2644859 h 2649603"/>
              <a:gd name="connsiteX2" fmla="*/ 9905745 w 11184299"/>
              <a:gd name="connsiteY2" fmla="*/ 2649225 h 2649603"/>
              <a:gd name="connsiteX3" fmla="*/ 11184171 w 11184299"/>
              <a:gd name="connsiteY3" fmla="*/ 1526811 h 2649603"/>
              <a:gd name="connsiteX4" fmla="*/ 11179838 w 11184299"/>
              <a:gd name="connsiteY4" fmla="*/ 10740 h 2649603"/>
              <a:gd name="connsiteX5" fmla="*/ 1923 w 11184299"/>
              <a:gd name="connsiteY5" fmla="*/ 0 h 2649603"/>
              <a:gd name="connsiteX0" fmla="*/ 1923 w 11184299"/>
              <a:gd name="connsiteY0" fmla="*/ 58656 h 2638863"/>
              <a:gd name="connsiteX1" fmla="*/ 264 w 11184299"/>
              <a:gd name="connsiteY1" fmla="*/ 2634119 h 2638863"/>
              <a:gd name="connsiteX2" fmla="*/ 9905745 w 11184299"/>
              <a:gd name="connsiteY2" fmla="*/ 2638485 h 2638863"/>
              <a:gd name="connsiteX3" fmla="*/ 11184171 w 11184299"/>
              <a:gd name="connsiteY3" fmla="*/ 1516071 h 2638863"/>
              <a:gd name="connsiteX4" fmla="*/ 11179838 w 11184299"/>
              <a:gd name="connsiteY4" fmla="*/ 0 h 2638863"/>
              <a:gd name="connsiteX5" fmla="*/ 1923 w 11184299"/>
              <a:gd name="connsiteY5" fmla="*/ 58656 h 2638863"/>
              <a:gd name="connsiteX0" fmla="*/ 1923 w 11184299"/>
              <a:gd name="connsiteY0" fmla="*/ 30081 h 2638863"/>
              <a:gd name="connsiteX1" fmla="*/ 264 w 11184299"/>
              <a:gd name="connsiteY1" fmla="*/ 2634119 h 2638863"/>
              <a:gd name="connsiteX2" fmla="*/ 9905745 w 11184299"/>
              <a:gd name="connsiteY2" fmla="*/ 2638485 h 2638863"/>
              <a:gd name="connsiteX3" fmla="*/ 11184171 w 11184299"/>
              <a:gd name="connsiteY3" fmla="*/ 1516071 h 2638863"/>
              <a:gd name="connsiteX4" fmla="*/ 11179838 w 11184299"/>
              <a:gd name="connsiteY4" fmla="*/ 0 h 2638863"/>
              <a:gd name="connsiteX5" fmla="*/ 1923 w 11184299"/>
              <a:gd name="connsiteY5" fmla="*/ 30081 h 2638863"/>
              <a:gd name="connsiteX0" fmla="*/ 0 w 11186458"/>
              <a:gd name="connsiteY0" fmla="*/ 17835 h 2638863"/>
              <a:gd name="connsiteX1" fmla="*/ 2423 w 11186458"/>
              <a:gd name="connsiteY1" fmla="*/ 2634119 h 2638863"/>
              <a:gd name="connsiteX2" fmla="*/ 9907904 w 11186458"/>
              <a:gd name="connsiteY2" fmla="*/ 2638485 h 2638863"/>
              <a:gd name="connsiteX3" fmla="*/ 11186330 w 11186458"/>
              <a:gd name="connsiteY3" fmla="*/ 1516071 h 2638863"/>
              <a:gd name="connsiteX4" fmla="*/ 11181997 w 11186458"/>
              <a:gd name="connsiteY4" fmla="*/ 0 h 2638863"/>
              <a:gd name="connsiteX5" fmla="*/ 0 w 11186458"/>
              <a:gd name="connsiteY5" fmla="*/ 17835 h 2638863"/>
              <a:gd name="connsiteX0" fmla="*/ 0 w 11186458"/>
              <a:gd name="connsiteY0" fmla="*/ 9670 h 2638863"/>
              <a:gd name="connsiteX1" fmla="*/ 2423 w 11186458"/>
              <a:gd name="connsiteY1" fmla="*/ 2634119 h 2638863"/>
              <a:gd name="connsiteX2" fmla="*/ 9907904 w 11186458"/>
              <a:gd name="connsiteY2" fmla="*/ 2638485 h 2638863"/>
              <a:gd name="connsiteX3" fmla="*/ 11186330 w 11186458"/>
              <a:gd name="connsiteY3" fmla="*/ 1516071 h 2638863"/>
              <a:gd name="connsiteX4" fmla="*/ 11181997 w 11186458"/>
              <a:gd name="connsiteY4" fmla="*/ 0 h 2638863"/>
              <a:gd name="connsiteX5" fmla="*/ 0 w 11186458"/>
              <a:gd name="connsiteY5" fmla="*/ 9670 h 263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86458" h="2638863">
                <a:moveTo>
                  <a:pt x="0" y="9670"/>
                </a:moveTo>
                <a:cubicBezTo>
                  <a:pt x="1355" y="334331"/>
                  <a:pt x="1068" y="2309458"/>
                  <a:pt x="2423" y="2634119"/>
                </a:cubicBezTo>
                <a:lnTo>
                  <a:pt x="9907904" y="2638485"/>
                </a:lnTo>
                <a:cubicBezTo>
                  <a:pt x="10897420" y="2654375"/>
                  <a:pt x="11193553" y="2167564"/>
                  <a:pt x="11186330" y="1516071"/>
                </a:cubicBezTo>
                <a:cubicBezTo>
                  <a:pt x="11184886" y="513553"/>
                  <a:pt x="11183441" y="1002518"/>
                  <a:pt x="11181997" y="0"/>
                </a:cubicBezTo>
                <a:lnTo>
                  <a:pt x="0" y="9670"/>
                </a:lnTo>
                <a:close/>
              </a:path>
            </a:pathLst>
          </a:custGeom>
          <a:blipFill>
            <a:blip r:embed="rId3"/>
            <a:srcRect/>
            <a:stretch>
              <a:fillRect l="-3" t="-42878" r="3" b="-107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4">
            <a:extLst>
              <a:ext uri="{FF2B5EF4-FFF2-40B4-BE49-F238E27FC236}">
                <a16:creationId xmlns:a16="http://schemas.microsoft.com/office/drawing/2014/main" id="{0EAEDC0A-E396-F9F6-843B-D83779A9EB7A}"/>
              </a:ext>
            </a:extLst>
          </p:cNvPr>
          <p:cNvSpPr txBox="1">
            <a:spLocks/>
          </p:cNvSpPr>
          <p:nvPr/>
        </p:nvSpPr>
        <p:spPr>
          <a:xfrm>
            <a:off x="515937" y="2293026"/>
            <a:ext cx="9540875" cy="372153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 spc="12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1100"/>
              <a:t>CHANTAL DEUSCH | JEREMY DIEM | JAN GASCHLER | SERHAT GÜREL | PAULINA PYCZOT | VALENTIN TALMON-L‘ARMÉE</a:t>
            </a:r>
          </a:p>
        </p:txBody>
      </p:sp>
      <p:sp>
        <p:nvSpPr>
          <p:cNvPr id="10" name="Untertitel 5">
            <a:extLst>
              <a:ext uri="{FF2B5EF4-FFF2-40B4-BE49-F238E27FC236}">
                <a16:creationId xmlns:a16="http://schemas.microsoft.com/office/drawing/2014/main" id="{868AA638-E10C-D171-7E1D-A994868C0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7" y="2803002"/>
            <a:ext cx="9540875" cy="2026903"/>
          </a:xfrm>
        </p:spPr>
        <p:txBody>
          <a:bodyPr/>
          <a:lstStyle/>
          <a:p>
            <a:r>
              <a:rPr lang="de-DE"/>
              <a:t>Image </a:t>
            </a:r>
            <a:r>
              <a:rPr lang="de-DE" err="1"/>
              <a:t>Detection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YOLO AI on a Raspberry Pi</a:t>
            </a:r>
          </a:p>
        </p:txBody>
      </p:sp>
    </p:spTree>
    <p:extLst>
      <p:ext uri="{BB962C8B-B14F-4D97-AF65-F5344CB8AC3E}">
        <p14:creationId xmlns:p14="http://schemas.microsoft.com/office/powerpoint/2010/main" val="13772492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A4ED763-71F7-02A4-89D5-B93BFA0E6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de-DE" b="1" err="1">
                <a:latin typeface="Calibri"/>
                <a:ea typeface="Calibri"/>
                <a:cs typeface="Calibri"/>
              </a:rPr>
              <a:t>Thonny</a:t>
            </a:r>
            <a:endParaRPr lang="de-DE" b="1">
              <a:ea typeface="+mn-lt"/>
              <a:cs typeface="+mn-lt"/>
            </a:endParaRPr>
          </a:p>
          <a:p>
            <a:pPr marL="229870" indent="-229870">
              <a:buAutoNum type="arabicPeriod"/>
            </a:pPr>
            <a:r>
              <a:rPr lang="de-DE">
                <a:ea typeface="+mn-lt"/>
                <a:cs typeface="+mn-lt"/>
              </a:rPr>
              <a:t>A simple and </a:t>
            </a:r>
            <a:r>
              <a:rPr lang="de-DE" err="1">
                <a:ea typeface="+mn-lt"/>
                <a:cs typeface="+mn-lt"/>
              </a:rPr>
              <a:t>beginner-friendly</a:t>
            </a:r>
            <a:r>
              <a:rPr lang="de-DE">
                <a:ea typeface="+mn-lt"/>
                <a:cs typeface="+mn-lt"/>
              </a:rPr>
              <a:t> Python </a:t>
            </a:r>
            <a:r>
              <a:rPr lang="de-DE" err="1">
                <a:ea typeface="+mn-lt"/>
                <a:cs typeface="+mn-lt"/>
              </a:rPr>
              <a:t>development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environment</a:t>
            </a:r>
            <a:endParaRPr lang="de-DE">
              <a:ea typeface="Calibri"/>
              <a:cs typeface="Calibri"/>
            </a:endParaRPr>
          </a:p>
          <a:p>
            <a:pPr marL="229870" indent="-229870">
              <a:buAutoNum type="arabicPeriod"/>
            </a:pPr>
            <a:r>
              <a:rPr lang="de-DE" err="1">
                <a:ea typeface="+mn-lt"/>
                <a:cs typeface="+mn-lt"/>
              </a:rPr>
              <a:t>Pre-installed</a:t>
            </a:r>
            <a:r>
              <a:rPr lang="de-DE">
                <a:ea typeface="+mn-lt"/>
                <a:cs typeface="+mn-lt"/>
              </a:rPr>
              <a:t> on Raspberry Pi OS</a:t>
            </a:r>
            <a:endParaRPr lang="de-DE">
              <a:ea typeface="Calibri"/>
              <a:cs typeface="Calibri"/>
            </a:endParaRPr>
          </a:p>
          <a:p>
            <a:pPr marL="229870" indent="-229870">
              <a:buAutoNum type="arabicPeriod"/>
            </a:pPr>
            <a:r>
              <a:rPr lang="de-DE" err="1">
                <a:ea typeface="+mn-lt"/>
                <a:cs typeface="+mn-lt"/>
              </a:rPr>
              <a:t>Built</a:t>
            </a:r>
            <a:r>
              <a:rPr lang="de-DE">
                <a:ea typeface="+mn-lt"/>
                <a:cs typeface="+mn-lt"/>
              </a:rPr>
              <a:t>-in </a:t>
            </a:r>
            <a:r>
              <a:rPr lang="de-DE" err="1">
                <a:ea typeface="+mn-lt"/>
                <a:cs typeface="+mn-lt"/>
              </a:rPr>
              <a:t>debugger</a:t>
            </a:r>
            <a:endParaRPr lang="de-DE">
              <a:ea typeface="Calibri"/>
              <a:cs typeface="Calibri"/>
            </a:endParaRPr>
          </a:p>
          <a:p>
            <a:pPr marL="0" indent="0">
              <a:buNone/>
            </a:pPr>
            <a:endParaRPr lang="de-DE" b="1">
              <a:ea typeface="Calibri"/>
              <a:cs typeface="Calibri"/>
            </a:endParaRPr>
          </a:p>
          <a:p>
            <a:pPr marL="0" indent="0">
              <a:buNone/>
            </a:pPr>
            <a:r>
              <a:rPr lang="de-DE" b="1" err="1">
                <a:latin typeface="Calibri"/>
                <a:ea typeface="Calibri"/>
                <a:cs typeface="Calibri"/>
              </a:rPr>
              <a:t>How</a:t>
            </a:r>
            <a:r>
              <a:rPr lang="de-DE" b="1">
                <a:latin typeface="Calibri"/>
                <a:ea typeface="Calibri"/>
                <a:cs typeface="Calibri"/>
              </a:rPr>
              <a:t> </a:t>
            </a:r>
            <a:r>
              <a:rPr lang="de-DE" b="1" err="1">
                <a:latin typeface="Calibri"/>
                <a:ea typeface="Calibri"/>
                <a:cs typeface="Calibri"/>
              </a:rPr>
              <a:t>to</a:t>
            </a:r>
            <a:r>
              <a:rPr lang="de-DE" b="1">
                <a:latin typeface="Calibri"/>
                <a:ea typeface="Calibri"/>
                <a:cs typeface="Calibri"/>
              </a:rPr>
              <a:t> Start and Use </a:t>
            </a:r>
            <a:r>
              <a:rPr lang="de-DE" b="1" err="1">
                <a:latin typeface="Calibri"/>
                <a:ea typeface="Calibri"/>
                <a:cs typeface="Calibri"/>
              </a:rPr>
              <a:t>Thonny</a:t>
            </a:r>
            <a:endParaRPr lang="de-DE" b="1">
              <a:latin typeface="Calibri"/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de-DE">
                <a:ea typeface="Calibri"/>
                <a:cs typeface="Calibri"/>
              </a:rPr>
              <a:t>Type</a:t>
            </a:r>
            <a:r>
              <a:rPr lang="de-DE" i="1">
                <a:ea typeface="Calibri"/>
                <a:cs typeface="Calibri"/>
              </a:rPr>
              <a:t> </a:t>
            </a:r>
            <a:r>
              <a:rPr lang="de-DE" i="1" err="1">
                <a:ea typeface="Calibri"/>
                <a:cs typeface="Calibri"/>
              </a:rPr>
              <a:t>thonny</a:t>
            </a:r>
            <a:r>
              <a:rPr lang="de-DE">
                <a:ea typeface="Calibri"/>
                <a:cs typeface="Calibri"/>
              </a:rPr>
              <a:t> in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Terminal </a:t>
            </a:r>
          </a:p>
          <a:p>
            <a:pPr marL="457200" indent="-457200">
              <a:buAutoNum type="arabicPeriod"/>
            </a:pPr>
            <a:r>
              <a:rPr lang="de-DE">
                <a:ea typeface="+mn-lt"/>
                <a:cs typeface="+mn-lt"/>
              </a:rPr>
              <a:t>Use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file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explorer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navigate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Python </a:t>
            </a:r>
            <a:r>
              <a:rPr lang="de-DE" err="1">
                <a:ea typeface="+mn-lt"/>
                <a:cs typeface="+mn-lt"/>
              </a:rPr>
              <a:t>file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you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want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edit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by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using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i="1">
                <a:ea typeface="+mn-lt"/>
                <a:cs typeface="+mn-lt"/>
              </a:rPr>
              <a:t>Load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button</a:t>
            </a:r>
            <a:endParaRPr lang="de-DE"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de-DE" err="1">
                <a:ea typeface="Calibri"/>
                <a:cs typeface="Calibri"/>
              </a:rPr>
              <a:t>To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run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script</a:t>
            </a:r>
            <a:r>
              <a:rPr lang="de-DE">
                <a:ea typeface="Calibri"/>
                <a:cs typeface="Calibri"/>
              </a:rPr>
              <a:t>, </a:t>
            </a:r>
            <a:r>
              <a:rPr lang="de-DE" err="1">
                <a:ea typeface="Calibri"/>
                <a:cs typeface="Calibri"/>
              </a:rPr>
              <a:t>click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green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i="1">
                <a:ea typeface="Calibri"/>
                <a:cs typeface="Calibri"/>
              </a:rPr>
              <a:t>Run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button</a:t>
            </a:r>
            <a:r>
              <a:rPr lang="de-DE">
                <a:ea typeface="Calibri"/>
                <a:cs typeface="Calibri"/>
              </a:rPr>
              <a:t> at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top (</a:t>
            </a:r>
            <a:r>
              <a:rPr lang="de-DE" err="1">
                <a:ea typeface="Calibri"/>
                <a:cs typeface="Calibri"/>
              </a:rPr>
              <a:t>or</a:t>
            </a:r>
            <a:r>
              <a:rPr lang="de-DE">
                <a:ea typeface="Calibri"/>
                <a:cs typeface="Calibri"/>
              </a:rPr>
              <a:t> press F5 on </a:t>
            </a:r>
            <a:r>
              <a:rPr lang="de-DE" err="1">
                <a:ea typeface="Calibri"/>
                <a:cs typeface="Calibri"/>
              </a:rPr>
              <a:t>your</a:t>
            </a:r>
            <a:r>
              <a:rPr lang="de-DE">
                <a:ea typeface="Calibri"/>
                <a:cs typeface="Calibri"/>
              </a:rPr>
              <a:t> Keyboard)</a:t>
            </a:r>
          </a:p>
          <a:p>
            <a:pPr marL="0" indent="0">
              <a:buNone/>
            </a:pPr>
            <a:endParaRPr lang="de-DE">
              <a:ea typeface="Calibri"/>
              <a:cs typeface="Calibri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748BFC-28A6-B1FB-8B3F-6A30BD3A5C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>
                <a:latin typeface="Calibri"/>
                <a:ea typeface="Calibri"/>
                <a:cs typeface="Calibri"/>
              </a:rPr>
              <a:t>Setting Up </a:t>
            </a:r>
            <a:r>
              <a:rPr lang="de-DE" err="1">
                <a:latin typeface="Calibri"/>
                <a:ea typeface="Calibri"/>
                <a:cs typeface="Calibri"/>
              </a:rPr>
              <a:t>the</a:t>
            </a:r>
            <a:r>
              <a:rPr lang="de-DE">
                <a:latin typeface="Calibri"/>
                <a:ea typeface="Calibri"/>
                <a:cs typeface="Calibri"/>
              </a:rPr>
              <a:t> Python Development Environment</a:t>
            </a:r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FE4E83A-D053-330A-86CA-0596840E6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Setup Raspberry Pi</a:t>
            </a:r>
            <a:endParaRPr lang="de-DE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0200CECC-D17C-45D3-2780-FE8B66FC41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3350387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814E74-5243-6CC2-D06C-961A02EB3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License Plate Recognition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279A6C-F4D5-1A7D-4BD5-872C5597F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667" y="2453171"/>
            <a:ext cx="4005883" cy="2978703"/>
          </a:xfrm>
          <a:prstGeom prst="rect">
            <a:avLst/>
          </a:prstGeom>
          <a:effectLst>
            <a:outerShdw blurRad="177800" dist="38100" dir="1614000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445EDF-C044-E038-05A5-4D8164C1C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475" y="2883867"/>
            <a:ext cx="4127224" cy="2978702"/>
          </a:xfrm>
          <a:prstGeom prst="rect">
            <a:avLst/>
          </a:prstGeom>
          <a:effectLst>
            <a:outerShdw blurRad="152400" dist="38100" dir="13620000">
              <a:srgbClr val="000000">
                <a:alpha val="69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C959187-C2C5-5D79-61D6-7FE37FA35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664" y="4885289"/>
            <a:ext cx="2768324" cy="1096204"/>
          </a:xfrm>
          <a:prstGeom prst="rect">
            <a:avLst/>
          </a:prstGeom>
          <a:effectLst>
            <a:outerShdw blurRad="165100" dist="38100" dir="13860000">
              <a:srgbClr val="000000">
                <a:alpha val="70000"/>
              </a:srgbClr>
            </a:outerShdw>
          </a:effectLst>
        </p:spPr>
      </p:pic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EDF7B8D1-2345-D42F-FBEF-A8B4D968C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769548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E770815-075F-A01E-D090-6C2AF90B0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License Plate Recognition</a:t>
            </a:r>
            <a:endParaRPr lang="de-DE"/>
          </a:p>
        </p:txBody>
      </p:sp>
      <p:sp>
        <p:nvSpPr>
          <p:cNvPr id="2" name="Untertitel 1">
            <a:extLst>
              <a:ext uri="{FF2B5EF4-FFF2-40B4-BE49-F238E27FC236}">
                <a16:creationId xmlns:a16="http://schemas.microsoft.com/office/drawing/2014/main" id="{A571D903-DA88-7E32-93F7-905BB5A27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1703872"/>
            <a:ext cx="5489093" cy="4562353"/>
          </a:xfrm>
        </p:spPr>
        <p:txBody>
          <a:bodyPr vert="horz" lIns="0" tIns="0" rIns="0" bIns="0" rtlCol="0" anchor="t">
            <a:normAutofit/>
          </a:bodyPr>
          <a:lstStyle/>
          <a:p>
            <a:pPr marL="229870" indent="-229870"/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see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changes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better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use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following</a:t>
            </a:r>
            <a:r>
              <a:rPr lang="de-DE">
                <a:ea typeface="+mn-lt"/>
                <a:cs typeface="+mn-lt"/>
              </a:rPr>
              <a:t> code after </a:t>
            </a:r>
            <a:r>
              <a:rPr lang="de-DE" err="1">
                <a:ea typeface="+mn-lt"/>
                <a:cs typeface="+mn-lt"/>
              </a:rPr>
              <a:t>changing</a:t>
            </a:r>
            <a:r>
              <a:rPr lang="de-DE">
                <a:ea typeface="+mn-lt"/>
                <a:cs typeface="+mn-lt"/>
              </a:rPr>
              <a:t> an </a:t>
            </a:r>
            <a:r>
              <a:rPr lang="de-DE" err="1">
                <a:ea typeface="+mn-lt"/>
                <a:cs typeface="+mn-lt"/>
              </a:rPr>
              <a:t>image</a:t>
            </a:r>
            <a:endParaRPr lang="de-DE">
              <a:ea typeface="+mn-lt"/>
              <a:cs typeface="+mn-lt"/>
            </a:endParaRPr>
          </a:p>
          <a:p>
            <a:pPr marL="229870" indent="-229870"/>
            <a:endParaRPr lang="de-DE">
              <a:ea typeface="+mn-lt"/>
              <a:cs typeface="+mn-lt"/>
            </a:endParaRPr>
          </a:p>
          <a:p>
            <a:pPr marL="229870" indent="-229870"/>
            <a:endParaRPr lang="de-DE">
              <a:ea typeface="+mn-lt"/>
              <a:cs typeface="+mn-lt"/>
            </a:endParaRPr>
          </a:p>
          <a:p>
            <a:pPr marL="229870" indent="-229870"/>
            <a:endParaRPr lang="de-DE">
              <a:ea typeface="+mn-lt"/>
              <a:cs typeface="+mn-lt"/>
            </a:endParaRPr>
          </a:p>
          <a:p>
            <a:pPr marL="229870" indent="-229870"/>
            <a:r>
              <a:rPr lang="de-DE">
                <a:ea typeface="+mn-lt"/>
                <a:cs typeface="+mn-lt"/>
              </a:rPr>
              <a:t>Code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written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is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marked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with</a:t>
            </a:r>
            <a:r>
              <a:rPr lang="de-DE">
                <a:ea typeface="+mn-lt"/>
                <a:cs typeface="+mn-lt"/>
              </a:rPr>
              <a:t> #TODO X in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source code</a:t>
            </a:r>
          </a:p>
          <a:p>
            <a:pPr marL="229870" indent="-229870"/>
            <a:endParaRPr lang="de-DE">
              <a:ea typeface="+mn-lt"/>
              <a:cs typeface="+mn-lt"/>
            </a:endParaRPr>
          </a:p>
          <a:p>
            <a:pPr marL="229870" indent="-229870"/>
            <a:endParaRPr lang="de-DE">
              <a:ea typeface="+mn-lt"/>
              <a:cs typeface="+mn-lt"/>
            </a:endParaRPr>
          </a:p>
          <a:p>
            <a:pPr marL="229870" indent="-229870"/>
            <a:r>
              <a:rPr lang="de-DE">
                <a:ea typeface="+mn-lt"/>
                <a:cs typeface="+mn-lt"/>
              </a:rPr>
              <a:t>Google </a:t>
            </a:r>
            <a:r>
              <a:rPr lang="de-DE" err="1">
                <a:ea typeface="+mn-lt"/>
                <a:cs typeface="+mn-lt"/>
              </a:rPr>
              <a:t>loves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you</a:t>
            </a:r>
            <a:r>
              <a:rPr lang="de-DE">
                <a:ea typeface="+mn-lt"/>
                <a:cs typeface="+mn-lt"/>
              </a:rPr>
              <a:t>, ChatGPT </a:t>
            </a:r>
            <a:r>
              <a:rPr lang="de-DE" err="1">
                <a:ea typeface="+mn-lt"/>
                <a:cs typeface="+mn-lt"/>
              </a:rPr>
              <a:t>doesn't</a:t>
            </a:r>
            <a:r>
              <a:rPr lang="de-DE">
                <a:ea typeface="+mn-lt"/>
                <a:cs typeface="+mn-lt"/>
              </a:rPr>
              <a:t> &lt;3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C12C05A-9CAD-7AE2-E8F5-8F9C6526FF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29870" indent="-229870"/>
            <a:endParaRPr lang="de-DE">
              <a:ea typeface="Calibri"/>
              <a:cs typeface="Calibri"/>
            </a:endParaRPr>
          </a:p>
          <a:p>
            <a:pPr marL="229870" indent="-229870"/>
            <a:endParaRPr lang="de-DE">
              <a:ea typeface="Calibri"/>
              <a:cs typeface="Calibri"/>
            </a:endParaRPr>
          </a:p>
          <a:p>
            <a:pPr marL="229870" indent="-229870"/>
            <a:endParaRPr lang="de-DE">
              <a:ea typeface="Calibri"/>
              <a:cs typeface="Calibri"/>
            </a:endParaRPr>
          </a:p>
          <a:p>
            <a:pPr marL="229870" indent="-229870"/>
            <a:endParaRPr lang="de-DE">
              <a:ea typeface="Calibri"/>
              <a:cs typeface="Calibri"/>
            </a:endParaRPr>
          </a:p>
          <a:p>
            <a:pPr marL="229870" indent="-229870"/>
            <a:endParaRPr lang="de-DE">
              <a:ea typeface="Calibri"/>
              <a:cs typeface="Calibri"/>
            </a:endParaRPr>
          </a:p>
          <a:p>
            <a:pPr marL="229870" indent="-229870"/>
            <a:endParaRPr lang="de-DE">
              <a:ea typeface="Calibri"/>
              <a:cs typeface="Calibri"/>
            </a:endParaRPr>
          </a:p>
          <a:p>
            <a:pPr marL="229870" indent="-229870"/>
            <a:endParaRPr lang="de-DE" sz="1800">
              <a:ea typeface="Calibri"/>
              <a:cs typeface="Calibri"/>
            </a:endParaRPr>
          </a:p>
          <a:p>
            <a:pPr marL="229870" indent="-229870"/>
            <a:endParaRPr lang="de-DE" sz="1800">
              <a:ea typeface="Calibri"/>
              <a:cs typeface="Calibri"/>
            </a:endParaRPr>
          </a:p>
          <a:p>
            <a:pPr marL="229870" indent="-229870"/>
            <a:endParaRPr lang="de-DE" sz="1800">
              <a:ea typeface="Calibri"/>
              <a:cs typeface="Calibri"/>
            </a:endParaRPr>
          </a:p>
          <a:p>
            <a:pPr marL="229870" indent="-229870"/>
            <a:endParaRPr lang="de-DE" sz="1800">
              <a:ea typeface="Calibri"/>
              <a:cs typeface="Calibri"/>
            </a:endParaRPr>
          </a:p>
          <a:p>
            <a:pPr marL="229870" indent="-229870"/>
            <a:endParaRPr lang="de-DE" sz="1800">
              <a:ea typeface="Calibri"/>
              <a:cs typeface="Calibri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52A2B7-EA05-7921-D949-3D1D951CB6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err="1">
                <a:latin typeface="Calibri"/>
                <a:ea typeface="Calibri"/>
                <a:cs typeface="Calibri"/>
              </a:rPr>
              <a:t>Helpful</a:t>
            </a:r>
            <a:r>
              <a:rPr lang="de-DE">
                <a:latin typeface="Calibri"/>
                <a:ea typeface="Calibri"/>
                <a:cs typeface="Calibri"/>
              </a:rPr>
              <a:t> </a:t>
            </a:r>
            <a:r>
              <a:rPr lang="de-DE" err="1">
                <a:latin typeface="Calibri"/>
                <a:ea typeface="Calibri"/>
                <a:cs typeface="Calibri"/>
              </a:rPr>
              <a:t>tips</a:t>
            </a:r>
            <a:endParaRPr lang="de-DE">
              <a:ea typeface="Calibri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FC9455-F5ED-E323-45C7-362135B0A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150" y="1709858"/>
            <a:ext cx="5125293" cy="74716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5802EB6-01DD-FD73-C6CA-4A2DA2A86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382" y="3430930"/>
            <a:ext cx="3053184" cy="806369"/>
          </a:xfrm>
          <a:prstGeom prst="rect">
            <a:avLst/>
          </a:prstGeom>
        </p:spPr>
      </p:pic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F8D52D8F-D3DF-2D25-2AC8-6F86AB0DD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200142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E08A6A77-4628-564B-FCE3-58B6DEBD4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25" y="1700733"/>
            <a:ext cx="6377662" cy="4476229"/>
          </a:xfrm>
        </p:spPr>
        <p:txBody>
          <a:bodyPr vert="horz" lIns="0" tIns="0" rIns="0" bIns="0" rtlCol="0" anchor="t">
            <a:normAutofit/>
          </a:bodyPr>
          <a:lstStyle/>
          <a:p>
            <a:pPr marL="229870" indent="-229870"/>
            <a:r>
              <a:rPr lang="en-US">
                <a:ea typeface="Calibri"/>
                <a:cs typeface="Calibri"/>
              </a:rPr>
              <a:t>To recognize license plates, we need images. These images must be captured first.</a:t>
            </a:r>
            <a:br>
              <a:rPr lang="en-US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We do this using the </a:t>
            </a:r>
            <a:r>
              <a:rPr lang="en-US" i="1">
                <a:ea typeface="Calibri"/>
                <a:cs typeface="Calibri"/>
              </a:rPr>
              <a:t>Image </a:t>
            </a:r>
            <a:r>
              <a:rPr lang="en-US">
                <a:ea typeface="Calibri"/>
                <a:cs typeface="Calibri"/>
              </a:rPr>
              <a:t>class in the </a:t>
            </a:r>
            <a:r>
              <a:rPr lang="en-US" i="1">
                <a:ea typeface="Calibri"/>
                <a:cs typeface="Calibri"/>
              </a:rPr>
              <a:t>make_images.py</a:t>
            </a:r>
            <a:r>
              <a:rPr lang="en-US">
                <a:ea typeface="Calibri"/>
                <a:cs typeface="Calibri"/>
              </a:rPr>
              <a:t> file. </a:t>
            </a:r>
            <a:endParaRPr lang="en-US">
              <a:solidFill>
                <a:srgbClr val="003160"/>
              </a:solidFill>
              <a:ea typeface="Calibri"/>
              <a:cs typeface="Calibri"/>
            </a:endParaRPr>
          </a:p>
          <a:p>
            <a:pPr marL="911225" lvl="1" indent="-457200">
              <a:buFont typeface="Courier New" panose="020F0502020204030204" pitchFamily="34" charset="0"/>
              <a:buChar char="o"/>
            </a:pPr>
            <a:r>
              <a:rPr lang="en-US">
                <a:ea typeface="Calibri"/>
                <a:cs typeface="Calibri"/>
              </a:rPr>
              <a:t>Run the script to start capturing images from the webcam</a:t>
            </a:r>
            <a:endParaRPr lang="en-US">
              <a:solidFill>
                <a:srgbClr val="003160"/>
              </a:solidFill>
              <a:ea typeface="Calibri"/>
              <a:cs typeface="Calibri"/>
            </a:endParaRPr>
          </a:p>
          <a:p>
            <a:pPr marL="457200" indent="-457200">
              <a:buFont typeface="Calibri,Sans-Serif" panose="020F0502020204030204" pitchFamily="34" charset="0"/>
              <a:buChar char="-"/>
            </a:pPr>
            <a:endParaRPr lang="en-US">
              <a:solidFill>
                <a:srgbClr val="003160"/>
              </a:solidFill>
              <a:ea typeface="Calibri"/>
              <a:cs typeface="Calibri"/>
            </a:endParaRPr>
          </a:p>
          <a:p>
            <a:pPr marL="229870" indent="-229870"/>
            <a:endParaRPr lang="en-US" sz="2400">
              <a:solidFill>
                <a:srgbClr val="000000"/>
              </a:solidFill>
              <a:ea typeface="Calibri"/>
              <a:cs typeface="Calibri"/>
            </a:endParaRPr>
          </a:p>
          <a:p>
            <a:pPr marL="229870" indent="-229870"/>
            <a:endParaRPr lang="de-DE">
              <a:ea typeface="Calibri"/>
              <a:cs typeface="Calibri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058077-5961-A497-7E7F-4C6DC6BCE6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baseline="0">
                <a:latin typeface="Calibri"/>
              </a:rPr>
              <a:t>Taking Pictures</a:t>
            </a:r>
            <a:r>
              <a:rPr lang="en-US" sz="2400">
                <a:latin typeface="Calibri"/>
                <a:ea typeface="Calibri"/>
                <a:cs typeface="Calibri"/>
              </a:rPr>
              <a:t>​</a:t>
            </a:r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A5795C0-1720-B7C1-788F-6A2D7C6EC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License Plate Recognition</a:t>
            </a:r>
            <a:endParaRPr lang="en-US"/>
          </a:p>
        </p:txBody>
      </p:sp>
      <p:pic>
        <p:nvPicPr>
          <p:cNvPr id="6" name="Grafik 5" descr="Ein Bild, das Text, Fahrzeug, Landfahrzeug, Kraftfahrzeugkennzeichen enthält.&#10;&#10;KI-generierte Inhalte können fehlerhaft sein.">
            <a:extLst>
              <a:ext uri="{FF2B5EF4-FFF2-40B4-BE49-F238E27FC236}">
                <a16:creationId xmlns:a16="http://schemas.microsoft.com/office/drawing/2014/main" id="{F529B417-9401-E63E-CA88-B1A8FE4C3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001" y="3204798"/>
            <a:ext cx="4650859" cy="2615167"/>
          </a:xfrm>
          <a:prstGeom prst="rect">
            <a:avLst/>
          </a:prstGeom>
          <a:effectLst>
            <a:outerShdw blurRad="139700" dist="38100" dir="2700000">
              <a:srgbClr val="000000">
                <a:alpha val="70000"/>
              </a:srgbClr>
            </a:outerShdw>
          </a:effectLst>
        </p:spPr>
      </p:pic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5D3E1F2A-A44B-F2C9-B813-44FB61F65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3034910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3EC1F4-002C-A0BC-3424-81A386D82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766F25-B31D-B1C3-D319-59E165C104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sz="2400" baseline="0">
                <a:latin typeface="Calibri"/>
              </a:rPr>
              <a:t>Taking Pictures</a:t>
            </a:r>
            <a:r>
              <a:rPr lang="en-US" sz="2400">
                <a:latin typeface="Calibri"/>
                <a:ea typeface="Calibri"/>
                <a:cs typeface="Calibri"/>
              </a:rPr>
              <a:t>​ </a:t>
            </a:r>
            <a:r>
              <a:rPr lang="en-US">
                <a:latin typeface="Calibri"/>
                <a:ea typeface="Calibri"/>
                <a:cs typeface="Calibri"/>
              </a:rPr>
              <a:t>/ Solution</a:t>
            </a:r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021107-6D08-ABD9-E3EC-BC50CAB5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License Plate Recognition</a:t>
            </a:r>
            <a:endParaRPr lang="en-US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C06C4D9-C63E-4DAA-393C-4AB545851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425" y="1708834"/>
            <a:ext cx="5893628" cy="4468128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endParaRPr lang="de-DE">
              <a:ea typeface="Calibri"/>
              <a:cs typeface="Calibri"/>
            </a:endParaRPr>
          </a:p>
          <a:p>
            <a:pPr marL="229870" indent="-229870"/>
            <a:r>
              <a:rPr lang="de-DE">
                <a:ea typeface="Calibri"/>
                <a:cs typeface="Calibri"/>
              </a:rPr>
              <a:t>Um Bilder zu erstellen, das Skript </a:t>
            </a:r>
            <a:r>
              <a:rPr lang="de-DE" b="1" i="1">
                <a:ea typeface="Calibri"/>
                <a:cs typeface="Calibri"/>
              </a:rPr>
              <a:t>make_images.py </a:t>
            </a:r>
            <a:r>
              <a:rPr lang="de-DE">
                <a:ea typeface="Calibri"/>
                <a:cs typeface="Calibri"/>
              </a:rPr>
              <a:t>entweder über </a:t>
            </a:r>
            <a:r>
              <a:rPr lang="de-DE" err="1">
                <a:ea typeface="Calibri"/>
                <a:cs typeface="Calibri"/>
              </a:rPr>
              <a:t>Thonny</a:t>
            </a:r>
            <a:r>
              <a:rPr lang="de-DE">
                <a:ea typeface="Calibri"/>
                <a:cs typeface="Calibri"/>
              </a:rPr>
              <a:t> oder (empfohlen) CLI ausführen</a:t>
            </a:r>
          </a:p>
          <a:p>
            <a:pPr marL="683895" lvl="1" indent="-227965">
              <a:buFont typeface="Courier New" panose="020F0502020204030204" pitchFamily="34" charset="0"/>
              <a:buChar char="o"/>
            </a:pPr>
            <a:r>
              <a:rPr lang="de-DE">
                <a:ea typeface="Calibri"/>
                <a:cs typeface="Calibri"/>
              </a:rPr>
              <a:t>Mit </a:t>
            </a:r>
            <a:r>
              <a:rPr lang="de-DE" i="1">
                <a:ea typeface="Calibri"/>
                <a:cs typeface="Calibri"/>
              </a:rPr>
              <a:t>cd </a:t>
            </a:r>
            <a:r>
              <a:rPr lang="de-DE">
                <a:ea typeface="Calibri"/>
                <a:cs typeface="Calibri"/>
              </a:rPr>
              <a:t>in den jeweiligen Ordner navigieren</a:t>
            </a:r>
          </a:p>
          <a:p>
            <a:pPr marL="683895" lvl="1" indent="-227965">
              <a:buFont typeface="Courier New" panose="020F0502020204030204" pitchFamily="34" charset="0"/>
              <a:buChar char="o"/>
            </a:pPr>
            <a:r>
              <a:rPr lang="de-DE">
                <a:ea typeface="Calibri"/>
                <a:cs typeface="Calibri"/>
              </a:rPr>
              <a:t> </a:t>
            </a:r>
            <a:r>
              <a:rPr lang="de-DE" i="1" err="1">
                <a:ea typeface="Calibri"/>
                <a:cs typeface="Calibri"/>
              </a:rPr>
              <a:t>python</a:t>
            </a:r>
            <a:r>
              <a:rPr lang="de-DE" i="1">
                <a:ea typeface="Calibri"/>
                <a:cs typeface="Calibri"/>
              </a:rPr>
              <a:t> make_images.py</a:t>
            </a:r>
            <a:endParaRPr lang="de-DE" sz="2000">
              <a:ea typeface="Calibri"/>
              <a:cs typeface="Calibri"/>
            </a:endParaRPr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D6618964-9299-428A-8210-645F3CE9FE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497723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750EF-7489-877B-270A-6E6829D05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License Plate Recognition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C7B39-BEC7-D8D5-F7AE-0DC954531C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29870" indent="-229870"/>
            <a:r>
              <a:rPr lang="en-US">
                <a:ea typeface="+mn-lt"/>
                <a:cs typeface="+mn-lt"/>
              </a:rPr>
              <a:t>In order to be able to read the text from license plates later, we must first recognize the license plate as such</a:t>
            </a:r>
          </a:p>
          <a:p>
            <a:pPr marL="229870" indent="-229870"/>
            <a:endParaRPr lang="en-US">
              <a:ea typeface="Calibri"/>
              <a:cs typeface="Calibri"/>
            </a:endParaRPr>
          </a:p>
          <a:p>
            <a:pPr marL="229870" indent="-229870"/>
            <a:r>
              <a:rPr lang="en-US" b="1" i="1">
                <a:ea typeface="Calibri"/>
                <a:cs typeface="Calibri"/>
              </a:rPr>
              <a:t>Task 1:</a:t>
            </a:r>
            <a:r>
              <a:rPr lang="en-US" b="1">
                <a:ea typeface="Calibri"/>
                <a:cs typeface="Calibri"/>
              </a:rPr>
              <a:t> Modify the Python code to detect a license plate and draw its corresponding bounding box</a:t>
            </a:r>
          </a:p>
          <a:p>
            <a:pPr marL="229870" indent="-229870"/>
            <a:endParaRPr lang="en-US" b="1">
              <a:ea typeface="Calibri"/>
              <a:cs typeface="Calibri"/>
            </a:endParaRPr>
          </a:p>
          <a:p>
            <a:pPr marL="229870" indent="-229870"/>
            <a:r>
              <a:rPr lang="en-US" i="1">
                <a:ea typeface="Calibri"/>
                <a:cs typeface="Calibri"/>
              </a:rPr>
              <a:t>Hint:</a:t>
            </a:r>
            <a:r>
              <a:rPr lang="en-US">
                <a:ea typeface="Calibri"/>
                <a:cs typeface="Calibri"/>
              </a:rPr>
              <a:t> The </a:t>
            </a:r>
            <a:r>
              <a:rPr lang="en-US" err="1">
                <a:ea typeface="Calibri"/>
                <a:cs typeface="Calibri"/>
              </a:rPr>
              <a:t>Ultralytics</a:t>
            </a:r>
            <a:r>
              <a:rPr lang="en-US">
                <a:ea typeface="Calibri"/>
                <a:cs typeface="Calibri"/>
              </a:rPr>
              <a:t> docs homepage provides information on how to use a YOLO model :')</a:t>
            </a:r>
          </a:p>
          <a:p>
            <a:pPr marL="229870" indent="-229870"/>
            <a:endParaRPr lang="en-US" b="1">
              <a:ea typeface="Calibri"/>
              <a:cs typeface="Calibri"/>
            </a:endParaRPr>
          </a:p>
          <a:p>
            <a:pPr marL="229870" indent="-229870"/>
            <a:endParaRPr lang="en-US" b="1">
              <a:ea typeface="Calibri"/>
              <a:cs typeface="Calibri"/>
            </a:endParaRPr>
          </a:p>
          <a:p>
            <a:pPr marL="229870" indent="-229870"/>
            <a:endParaRPr lang="en-US">
              <a:ea typeface="Calibri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95EBE0-6B22-F476-B1E9-CA4C25EC54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Detect License Plate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4ECE6-9BBD-FDFA-871B-7901AB161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533" y="2020059"/>
            <a:ext cx="4877627" cy="2817880"/>
          </a:xfrm>
          <a:prstGeom prst="rect">
            <a:avLst/>
          </a:prstGeom>
          <a:effectLst>
            <a:outerShdw blurRad="190500" dist="38100" dir="2700000">
              <a:srgbClr val="000000">
                <a:alpha val="70000"/>
              </a:srgb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709940-F3F1-42F2-2285-4461F5B84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931220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17456CF-B3BF-3ACE-6458-116B7563D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C903E-7F8A-7802-CA6A-ABCF11C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License Plate Recognition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A6CC7-A57E-EE22-1DFF-A02B09B5F8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29870" indent="-229870"/>
            <a:endParaRPr lang="en-US">
              <a:ea typeface="Calibri"/>
              <a:cs typeface="Calibri"/>
            </a:endParaRPr>
          </a:p>
          <a:p>
            <a:pPr marL="229870" indent="-229870"/>
            <a:endParaRPr lang="en-US" b="1">
              <a:ea typeface="Calibri"/>
              <a:cs typeface="Calibri"/>
            </a:endParaRPr>
          </a:p>
          <a:p>
            <a:pPr marL="229870" indent="-229870"/>
            <a:endParaRPr lang="en-US" b="1">
              <a:ea typeface="Calibri"/>
              <a:cs typeface="Calibri"/>
            </a:endParaRPr>
          </a:p>
          <a:p>
            <a:pPr marL="229870" indent="-229870"/>
            <a:endParaRPr lang="en-US">
              <a:ea typeface="Calibri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FFBFFC-3DED-3C71-C666-C135BC64C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Detect License Plate / Solution</a:t>
            </a:r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E9B9150-0481-9A9A-24FD-2EB3831EE767}"/>
              </a:ext>
            </a:extLst>
          </p:cNvPr>
          <p:cNvSpPr txBox="1"/>
          <p:nvPr/>
        </p:nvSpPr>
        <p:spPr>
          <a:xfrm>
            <a:off x="7521389" y="2108008"/>
            <a:ext cx="416950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solidFill>
                  <a:schemeClr val="accent5"/>
                </a:solidFill>
                <a:ea typeface="+mn-lt"/>
                <a:cs typeface="+mn-lt"/>
              </a:rPr>
              <a:t>To</a:t>
            </a:r>
            <a:r>
              <a:rPr lang="de-DE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de-DE" err="1">
                <a:solidFill>
                  <a:schemeClr val="accent5"/>
                </a:solidFill>
                <a:ea typeface="+mn-lt"/>
                <a:cs typeface="+mn-lt"/>
              </a:rPr>
              <a:t>get</a:t>
            </a:r>
            <a:r>
              <a:rPr lang="de-DE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de-DE" err="1">
                <a:solidFill>
                  <a:schemeClr val="accent5"/>
                </a:solidFill>
                <a:ea typeface="+mn-lt"/>
                <a:cs typeface="+mn-lt"/>
              </a:rPr>
              <a:t>the</a:t>
            </a:r>
            <a:r>
              <a:rPr lang="de-DE">
                <a:solidFill>
                  <a:schemeClr val="accent5"/>
                </a:solidFill>
                <a:ea typeface="+mn-lt"/>
                <a:cs typeface="+mn-lt"/>
              </a:rPr>
              <a:t> Class ID </a:t>
            </a:r>
            <a:r>
              <a:rPr lang="de-DE" err="1">
                <a:solidFill>
                  <a:schemeClr val="accent5"/>
                </a:solidFill>
                <a:ea typeface="+mn-lt"/>
                <a:cs typeface="+mn-lt"/>
              </a:rPr>
              <a:t>students</a:t>
            </a:r>
            <a:r>
              <a:rPr lang="de-DE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de-DE" err="1">
                <a:solidFill>
                  <a:schemeClr val="accent5"/>
                </a:solidFill>
                <a:ea typeface="+mn-lt"/>
                <a:cs typeface="+mn-lt"/>
              </a:rPr>
              <a:t>have</a:t>
            </a:r>
            <a:r>
              <a:rPr lang="de-DE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de-DE" err="1">
                <a:solidFill>
                  <a:schemeClr val="accent5"/>
                </a:solidFill>
                <a:ea typeface="+mn-lt"/>
                <a:cs typeface="+mn-lt"/>
              </a:rPr>
              <a:t>to</a:t>
            </a:r>
            <a:r>
              <a:rPr lang="de-DE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de-DE" err="1">
                <a:solidFill>
                  <a:schemeClr val="accent5"/>
                </a:solidFill>
                <a:ea typeface="+mn-lt"/>
                <a:cs typeface="+mn-lt"/>
              </a:rPr>
              <a:t>analyze</a:t>
            </a:r>
            <a:r>
              <a:rPr lang="de-DE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de-DE" err="1">
                <a:solidFill>
                  <a:schemeClr val="accent5"/>
                </a:solidFill>
                <a:ea typeface="+mn-lt"/>
                <a:cs typeface="+mn-lt"/>
              </a:rPr>
              <a:t>the</a:t>
            </a:r>
            <a:r>
              <a:rPr lang="de-DE">
                <a:solidFill>
                  <a:schemeClr val="accent5"/>
                </a:solidFill>
                <a:ea typeface="+mn-lt"/>
                <a:cs typeface="+mn-lt"/>
              </a:rPr>
              <a:t> NCNN </a:t>
            </a:r>
            <a:r>
              <a:rPr lang="de-DE" err="1">
                <a:solidFill>
                  <a:schemeClr val="accent5"/>
                </a:solidFill>
                <a:ea typeface="+mn-lt"/>
                <a:cs typeface="+mn-lt"/>
              </a:rPr>
              <a:t>model</a:t>
            </a:r>
            <a:r>
              <a:rPr lang="de-DE">
                <a:solidFill>
                  <a:schemeClr val="accent5"/>
                </a:solidFill>
                <a:ea typeface="+mn-lt"/>
                <a:cs typeface="+mn-lt"/>
              </a:rPr>
              <a:t> (</a:t>
            </a:r>
            <a:r>
              <a:rPr lang="de-DE" err="1">
                <a:solidFill>
                  <a:schemeClr val="accent5"/>
                </a:solidFill>
                <a:ea typeface="+mn-lt"/>
                <a:cs typeface="+mn-lt"/>
              </a:rPr>
              <a:t>directory</a:t>
            </a:r>
            <a:r>
              <a:rPr lang="de-DE">
                <a:solidFill>
                  <a:schemeClr val="accent5"/>
                </a:solidFill>
                <a:ea typeface="+mn-lt"/>
                <a:cs typeface="+mn-lt"/>
              </a:rPr>
              <a:t>)</a:t>
            </a:r>
            <a:endParaRPr lang="de-DE">
              <a:solidFill>
                <a:schemeClr val="accent5"/>
              </a:solidFill>
              <a:ea typeface="Calibri"/>
              <a:cs typeface="Calibri"/>
            </a:endParaRPr>
          </a:p>
          <a:p>
            <a:endParaRPr lang="de-DE">
              <a:solidFill>
                <a:schemeClr val="accent5"/>
              </a:solidFill>
              <a:ea typeface="+mn-lt"/>
              <a:cs typeface="+mn-lt"/>
            </a:endParaRPr>
          </a:p>
          <a:p>
            <a:r>
              <a:rPr lang="de-DE">
                <a:solidFill>
                  <a:schemeClr val="accent5"/>
                </a:solidFill>
                <a:ea typeface="+mn-lt"/>
                <a:cs typeface="+mn-lt"/>
              </a:rPr>
              <a:t>Model -&gt; </a:t>
            </a:r>
            <a:r>
              <a:rPr lang="de-DE" err="1">
                <a:solidFill>
                  <a:schemeClr val="accent5"/>
                </a:solidFill>
                <a:ea typeface="+mn-lt"/>
                <a:cs typeface="+mn-lt"/>
              </a:rPr>
              <a:t>license_plate_detector_ncnn_model</a:t>
            </a:r>
            <a:r>
              <a:rPr lang="de-DE">
                <a:solidFill>
                  <a:schemeClr val="accent5"/>
                </a:solidFill>
                <a:ea typeface="+mn-lt"/>
                <a:cs typeface="+mn-lt"/>
              </a:rPr>
              <a:t> -&gt; </a:t>
            </a:r>
            <a:r>
              <a:rPr lang="de-DE" err="1">
                <a:solidFill>
                  <a:schemeClr val="accent5"/>
                </a:solidFill>
                <a:ea typeface="+mn-lt"/>
                <a:cs typeface="+mn-lt"/>
              </a:rPr>
              <a:t>metadata.yml</a:t>
            </a:r>
          </a:p>
          <a:p>
            <a:endParaRPr lang="de-DE">
              <a:solidFill>
                <a:schemeClr val="accent5"/>
              </a:solidFill>
              <a:ea typeface="Calibri"/>
              <a:cs typeface="Calibri"/>
            </a:endParaRPr>
          </a:p>
          <a:p>
            <a:r>
              <a:rPr lang="de-DE" err="1">
                <a:solidFill>
                  <a:schemeClr val="accent5"/>
                </a:solidFill>
                <a:ea typeface="+mn-lt"/>
                <a:cs typeface="+mn-lt"/>
              </a:rPr>
              <a:t>read</a:t>
            </a:r>
            <a:r>
              <a:rPr lang="de-DE">
                <a:solidFill>
                  <a:schemeClr val="accent5"/>
                </a:solidFill>
                <a:ea typeface="+mn-lt"/>
                <a:cs typeface="+mn-lt"/>
              </a:rPr>
              <a:t> </a:t>
            </a:r>
            <a:r>
              <a:rPr lang="de-DE" err="1">
                <a:solidFill>
                  <a:schemeClr val="accent5"/>
                </a:solidFill>
                <a:ea typeface="+mn-lt"/>
                <a:cs typeface="+mn-lt"/>
              </a:rPr>
              <a:t>class_id</a:t>
            </a:r>
            <a:endParaRPr lang="de-DE">
              <a:solidFill>
                <a:schemeClr val="accent5"/>
              </a:solidFill>
              <a:ea typeface="+mn-lt"/>
              <a:cs typeface="+mn-lt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4C90AE8-3891-D64D-7667-B04D98240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pic>
        <p:nvPicPr>
          <p:cNvPr id="7" name="Grafik 6" descr="Ein Bild, das Text, Screenshot, Software, Betriebssystem enthält.&#10;&#10;KI-generierte Inhalte können fehlerhaft sein.">
            <a:extLst>
              <a:ext uri="{FF2B5EF4-FFF2-40B4-BE49-F238E27FC236}">
                <a16:creationId xmlns:a16="http://schemas.microsoft.com/office/drawing/2014/main" id="{60CE44ED-DC88-2185-E031-3B5B4F487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43" y="1667773"/>
            <a:ext cx="6916157" cy="418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05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505A5-2C4B-2539-D033-85192D6C9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aseline="0">
                <a:solidFill>
                  <a:srgbClr val="003160"/>
                </a:solidFill>
                <a:latin typeface="Calibri"/>
              </a:rPr>
              <a:t>License Plate </a:t>
            </a:r>
            <a:r>
              <a:rPr lang="de-DE">
                <a:latin typeface="Calibri"/>
                <a:ea typeface="Calibri"/>
                <a:cs typeface="Calibri"/>
              </a:rPr>
              <a:t>Recognition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2D7F334-1009-F016-8C07-762256B6C63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29870" indent="-229870"/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achieve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best</a:t>
            </a:r>
            <a:r>
              <a:rPr lang="de-DE">
                <a:ea typeface="+mn-lt"/>
                <a:cs typeface="+mn-lt"/>
              </a:rPr>
              <a:t> OCR </a:t>
            </a:r>
            <a:r>
              <a:rPr lang="de-DE" err="1">
                <a:ea typeface="+mn-lt"/>
                <a:cs typeface="+mn-lt"/>
              </a:rPr>
              <a:t>results</a:t>
            </a:r>
            <a:r>
              <a:rPr lang="de-DE">
                <a:ea typeface="+mn-lt"/>
                <a:cs typeface="+mn-lt"/>
              </a:rPr>
              <a:t>, </a:t>
            </a:r>
            <a:r>
              <a:rPr lang="de-DE" err="1">
                <a:ea typeface="+mn-lt"/>
                <a:cs typeface="+mn-lt"/>
              </a:rPr>
              <a:t>we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now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want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to</a:t>
            </a:r>
            <a:r>
              <a:rPr lang="de-DE">
                <a:ea typeface="+mn-lt"/>
                <a:cs typeface="+mn-lt"/>
              </a:rPr>
              <a:t> save </a:t>
            </a:r>
            <a:r>
              <a:rPr lang="de-DE" err="1">
                <a:ea typeface="+mn-lt"/>
                <a:cs typeface="+mn-lt"/>
              </a:rPr>
              <a:t>the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license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plate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as</a:t>
            </a:r>
            <a:r>
              <a:rPr lang="de-DE">
                <a:ea typeface="+mn-lt"/>
                <a:cs typeface="+mn-lt"/>
              </a:rPr>
              <a:t> a </a:t>
            </a:r>
            <a:r>
              <a:rPr lang="de-DE" err="1">
                <a:ea typeface="+mn-lt"/>
                <a:cs typeface="+mn-lt"/>
              </a:rPr>
              <a:t>single</a:t>
            </a:r>
            <a:r>
              <a:rPr lang="de-DE">
                <a:ea typeface="+mn-lt"/>
                <a:cs typeface="+mn-lt"/>
              </a:rPr>
              <a:t> </a:t>
            </a:r>
            <a:r>
              <a:rPr lang="de-DE" err="1">
                <a:ea typeface="+mn-lt"/>
                <a:cs typeface="+mn-lt"/>
              </a:rPr>
              <a:t>image</a:t>
            </a:r>
            <a:endParaRPr lang="de-DE">
              <a:ea typeface="+mn-lt"/>
              <a:cs typeface="+mn-lt"/>
            </a:endParaRPr>
          </a:p>
          <a:p>
            <a:pPr marL="229870" indent="-229870"/>
            <a:endParaRPr lang="de-DE">
              <a:ea typeface="Calibri"/>
              <a:cs typeface="Calibri"/>
            </a:endParaRPr>
          </a:p>
          <a:p>
            <a:pPr marL="229870" indent="-229870"/>
            <a:r>
              <a:rPr lang="de-DE" b="1" i="1">
                <a:ea typeface="Calibri"/>
                <a:cs typeface="Calibri"/>
              </a:rPr>
              <a:t>Task 2: </a:t>
            </a:r>
            <a:r>
              <a:rPr lang="de-DE" b="1">
                <a:ea typeface="Calibri"/>
                <a:cs typeface="Calibri"/>
              </a:rPr>
              <a:t>Save </a:t>
            </a:r>
            <a:r>
              <a:rPr lang="de-DE" b="1" err="1">
                <a:ea typeface="Calibri"/>
                <a:cs typeface="Calibri"/>
              </a:rPr>
              <a:t>the</a:t>
            </a:r>
            <a:r>
              <a:rPr lang="de-DE" b="1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license</a:t>
            </a:r>
            <a:r>
              <a:rPr lang="de-DE" b="1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plate</a:t>
            </a:r>
            <a:r>
              <a:rPr lang="de-DE" b="1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as</a:t>
            </a:r>
            <a:r>
              <a:rPr lang="de-DE" b="1">
                <a:ea typeface="Calibri"/>
                <a:cs typeface="Calibri"/>
              </a:rPr>
              <a:t> a </a:t>
            </a:r>
            <a:r>
              <a:rPr lang="de-DE" b="1" err="1">
                <a:ea typeface="Calibri"/>
                <a:cs typeface="Calibri"/>
              </a:rPr>
              <a:t>single</a:t>
            </a:r>
            <a:r>
              <a:rPr lang="de-DE" b="1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image</a:t>
            </a:r>
            <a:r>
              <a:rPr lang="de-DE" b="1">
                <a:ea typeface="Calibri"/>
                <a:cs typeface="Calibri"/>
              </a:rPr>
              <a:t> in a </a:t>
            </a:r>
            <a:r>
              <a:rPr lang="de-DE" b="1" err="1">
                <a:ea typeface="Calibri"/>
                <a:cs typeface="Calibri"/>
              </a:rPr>
              <a:t>seperate</a:t>
            </a:r>
            <a:r>
              <a:rPr lang="de-DE" b="1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folder</a:t>
            </a:r>
            <a:r>
              <a:rPr lang="de-DE" b="1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named</a:t>
            </a:r>
            <a:r>
              <a:rPr lang="de-DE" b="1">
                <a:ea typeface="Calibri"/>
                <a:cs typeface="Calibri"/>
              </a:rPr>
              <a:t>  "</a:t>
            </a:r>
            <a:r>
              <a:rPr lang="de-DE" b="1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license_plates</a:t>
            </a:r>
            <a:r>
              <a:rPr lang="de-DE" b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"</a:t>
            </a:r>
            <a:endParaRPr lang="de-DE" b="1">
              <a:ea typeface="Calibri"/>
              <a:cs typeface="Calibri"/>
            </a:endParaRPr>
          </a:p>
          <a:p>
            <a:pPr marL="229870" indent="-229870"/>
            <a:endParaRPr lang="de-DE" b="1">
              <a:ea typeface="Calibri"/>
              <a:cs typeface="Calibri"/>
            </a:endParaRPr>
          </a:p>
          <a:p>
            <a:pPr marL="229870" indent="-229870"/>
            <a:r>
              <a:rPr lang="de-DE" i="1" err="1">
                <a:ea typeface="Calibri"/>
                <a:cs typeface="Calibri"/>
              </a:rPr>
              <a:t>Hint</a:t>
            </a:r>
            <a:r>
              <a:rPr lang="de-DE" i="1">
                <a:ea typeface="Calibri"/>
                <a:cs typeface="Calibri"/>
              </a:rPr>
              <a:t>:</a:t>
            </a:r>
            <a:r>
              <a:rPr lang="de-DE">
                <a:ea typeface="Calibri"/>
                <a:cs typeface="Calibri"/>
              </a:rPr>
              <a:t> Use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plates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bounding</a:t>
            </a:r>
            <a:r>
              <a:rPr lang="de-DE">
                <a:ea typeface="Calibri"/>
                <a:cs typeface="Calibri"/>
              </a:rPr>
              <a:t> box </a:t>
            </a:r>
            <a:r>
              <a:rPr lang="de-DE" err="1">
                <a:ea typeface="Calibri"/>
                <a:cs typeface="Calibri"/>
              </a:rPr>
              <a:t>coordinates</a:t>
            </a:r>
            <a:r>
              <a:rPr lang="de-DE">
                <a:ea typeface="Calibri"/>
                <a:cs typeface="Calibri"/>
              </a:rPr>
              <a:t>!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98F70E2-4782-C7BF-E44A-3F9FCA9FE3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ea typeface="Calibri"/>
              </a:rPr>
              <a:t>Detect License Plate</a:t>
            </a:r>
            <a:endParaRPr lang="de-DE">
              <a:ea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C7F83D-D914-9B7F-FCB4-960CA5119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351" y="2072722"/>
            <a:ext cx="3028950" cy="857250"/>
          </a:xfrm>
          <a:prstGeom prst="rect">
            <a:avLst/>
          </a:prstGeom>
          <a:effectLst>
            <a:outerShdw blurRad="177800" dist="38100" dir="2700000">
              <a:srgbClr val="000000">
                <a:alpha val="69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EF935B-8076-6426-9CA6-6785AC08B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715" y="2725461"/>
            <a:ext cx="2977875" cy="899078"/>
          </a:xfrm>
          <a:prstGeom prst="rect">
            <a:avLst/>
          </a:prstGeom>
          <a:effectLst>
            <a:outerShdw blurRad="127000" dir="2700000">
              <a:srgbClr val="000000">
                <a:alpha val="69000"/>
              </a:srgbClr>
            </a:outerShd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8CB556-AB1A-EAF3-7B36-F28B8DB56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373037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3392AEA-3676-9D45-E0D8-946A7A13E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09BEB5-6258-662F-CB0C-9C9EEC74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200" baseline="0">
                <a:solidFill>
                  <a:srgbClr val="003160"/>
                </a:solidFill>
                <a:latin typeface="Calibri"/>
              </a:rPr>
              <a:t>License Plate </a:t>
            </a:r>
            <a:r>
              <a:rPr lang="de-DE">
                <a:latin typeface="Calibri"/>
                <a:ea typeface="Calibri"/>
                <a:cs typeface="Calibri"/>
              </a:rPr>
              <a:t>Recognition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B652FB0-1288-9206-3323-5E0E155B59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Detect License Plate / Solution</a:t>
            </a:r>
            <a:endParaRPr lang="de-DE">
              <a:ea typeface="Calibri"/>
            </a:endParaRP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6942F49B-BA06-333A-D9B0-3A69AF3BB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pic>
        <p:nvPicPr>
          <p:cNvPr id="3" name="Grafik 2" descr="Ein Bild, das Text, Screenshot, Software enthält.&#10;&#10;KI-generierte Inhalte können fehlerhaft sein.">
            <a:extLst>
              <a:ext uri="{FF2B5EF4-FFF2-40B4-BE49-F238E27FC236}">
                <a16:creationId xmlns:a16="http://schemas.microsoft.com/office/drawing/2014/main" id="{9F3D99E6-11C9-D552-2C4E-F22A7B7E2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58" y="1502291"/>
            <a:ext cx="10594016" cy="455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3182C-0DBA-24C6-E040-F7FC011A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License Plate Recognition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B4327-E29C-B0F3-E1D1-CFADA94304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29870" indent="-229870"/>
            <a:r>
              <a:rPr lang="en-US">
                <a:ea typeface="Calibri"/>
                <a:cs typeface="Calibri"/>
              </a:rPr>
              <a:t>Colored images can cause problems in character recognition, therefore we need to preprocess the input image</a:t>
            </a:r>
            <a:endParaRPr lang="de-DE"/>
          </a:p>
          <a:p>
            <a:pPr marL="229870" indent="-229870"/>
            <a:endParaRPr lang="en-US">
              <a:ea typeface="Calibri"/>
              <a:cs typeface="Calibri"/>
            </a:endParaRPr>
          </a:p>
          <a:p>
            <a:pPr marL="229870" indent="-229870"/>
            <a:r>
              <a:rPr lang="en-US" b="1" i="1">
                <a:ea typeface="Calibri"/>
                <a:cs typeface="Calibri"/>
              </a:rPr>
              <a:t>Task 1:</a:t>
            </a:r>
            <a:r>
              <a:rPr lang="en-US" b="1">
                <a:ea typeface="Calibri"/>
                <a:cs typeface="Calibri"/>
              </a:rPr>
              <a:t> Preprocess Image on color, threshold, dilation and contours</a:t>
            </a:r>
          </a:p>
          <a:p>
            <a:pPr marL="229870" indent="-229870"/>
            <a:endParaRPr lang="en-US" b="1">
              <a:ea typeface="Calibri"/>
              <a:cs typeface="Calibri"/>
            </a:endParaRPr>
          </a:p>
          <a:p>
            <a:pPr marL="229870" indent="-229870"/>
            <a:endParaRPr lang="en-US" b="1">
              <a:ea typeface="Calibri"/>
              <a:cs typeface="Calibri"/>
            </a:endParaRPr>
          </a:p>
          <a:p>
            <a:pPr marL="229870" indent="-229870"/>
            <a:r>
              <a:rPr lang="en-US" i="1">
                <a:ea typeface="Calibri"/>
                <a:cs typeface="Calibri"/>
              </a:rPr>
              <a:t>Hint: </a:t>
            </a:r>
            <a:r>
              <a:rPr lang="en-US">
                <a:ea typeface="Calibri"/>
                <a:cs typeface="Calibri"/>
              </a:rPr>
              <a:t>Use the OpenCV library for image preprocessing. For contours use the given method "</a:t>
            </a:r>
            <a:r>
              <a:rPr lang="en-US" err="1">
                <a:ea typeface="Calibri"/>
                <a:cs typeface="Calibri"/>
              </a:rPr>
              <a:t>find_and_sort_contours</a:t>
            </a:r>
            <a:r>
              <a:rPr lang="en-US">
                <a:ea typeface="Calibri"/>
                <a:cs typeface="Calibri"/>
              </a:rPr>
              <a:t>"</a:t>
            </a:r>
          </a:p>
          <a:p>
            <a:pPr marL="229870" indent="-229870"/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7ABFDF-D04B-28AB-DECD-5F8F6F382F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Read License Plate</a:t>
            </a:r>
            <a:endParaRPr lang="en-US">
              <a:ea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7EF23E-32F2-D9CF-413E-D70D9A0BA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766" y="1669065"/>
            <a:ext cx="3028950" cy="857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1F842C-AFCC-32CA-71B1-89DFC3325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298" y="2703676"/>
            <a:ext cx="3025885" cy="8550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DC1FC8-7D9B-642A-3E2F-CEB1D231F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298" y="3737193"/>
            <a:ext cx="3025885" cy="855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9F1EA8-EE38-3247-C069-4268B87A42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7057" y="4770711"/>
            <a:ext cx="3025885" cy="855061"/>
          </a:xfrm>
          <a:prstGeom prst="rect">
            <a:avLst/>
          </a:pr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A3E5627-21C0-14D7-0313-A3945BBC1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241069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3C16C257-6330-45F5-9948-96A5A7793CA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89" r="24689"/>
          <a:stretch/>
        </p:blipFill>
        <p:spPr/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49A942B-3870-40C4-B43E-88B0F9E7A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457200" indent="-457200">
              <a:buSzPct val="100000"/>
              <a:buAutoNum type="arabicPeriod"/>
              <a:tabLst>
                <a:tab pos="1074738" algn="l"/>
              </a:tabLst>
            </a:pPr>
            <a:r>
              <a:rPr lang="de-DE" sz="2000">
                <a:ea typeface="+mn-lt"/>
                <a:cs typeface="+mn-lt"/>
              </a:rPr>
              <a:t>Setup Raspberry Pi</a:t>
            </a:r>
            <a:endParaRPr lang="de-DE" sz="2000">
              <a:solidFill>
                <a:schemeClr val="accent5"/>
              </a:solidFill>
              <a:ea typeface="Calibri"/>
              <a:cs typeface="Calibri"/>
            </a:endParaRPr>
          </a:p>
          <a:p>
            <a:pPr marL="457200" indent="-457200">
              <a:buSzPct val="100000"/>
              <a:buFont typeface="Calibri"/>
              <a:buAutoNum type="arabicPeriod"/>
              <a:tabLst>
                <a:tab pos="1074738" algn="l"/>
              </a:tabLst>
            </a:pPr>
            <a:r>
              <a:rPr lang="de-DE" sz="2000">
                <a:solidFill>
                  <a:srgbClr val="000000"/>
                </a:solidFill>
              </a:rPr>
              <a:t>Licence Plate Recognition</a:t>
            </a:r>
            <a:endParaRPr lang="de-DE" sz="2000">
              <a:ea typeface="Calibri"/>
              <a:cs typeface="Calibri"/>
            </a:endParaRP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r>
              <a:rPr lang="de-DE" sz="2000"/>
              <a:t>Face Recognition</a:t>
            </a:r>
            <a:endParaRPr lang="de-DE" sz="2000">
              <a:ea typeface="Calibri"/>
              <a:cs typeface="Calibri"/>
            </a:endParaRPr>
          </a:p>
          <a:p>
            <a:pPr marL="457200" indent="-457200">
              <a:buSzPct val="100000"/>
              <a:buFont typeface="+mj-lt"/>
              <a:buAutoNum type="arabicPeriod"/>
              <a:tabLst>
                <a:tab pos="1074738" algn="l"/>
              </a:tabLst>
            </a:pPr>
            <a:endParaRPr lang="de-DE" sz="2000">
              <a:ea typeface="Calibr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endParaRPr lang="de-DE"/>
          </a:p>
          <a:p>
            <a:pPr marL="457200" indent="-457200">
              <a:buFont typeface="+mj-lt"/>
              <a:buAutoNum type="arabicPeriod"/>
            </a:pPr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1F72FCE-DDDF-44D1-9389-76FE82D1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9E582E-0DCE-46E0-ACAD-315B0EC2C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1420190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473AAB-56B6-FAF2-9D54-02C3AB3F1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License Plate Recognition</a:t>
            </a:r>
            <a:endParaRPr lang="de-DE" b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B6C13BE-1459-45EA-6CE7-38E0428276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Read License Plate / Solution</a:t>
            </a:r>
            <a:endParaRPr lang="de-DE">
              <a:ea typeface="Calibri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D77E72-49C7-DD57-3F12-95C50A650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 April 2025</a:t>
            </a:r>
          </a:p>
        </p:txBody>
      </p:sp>
      <p:pic>
        <p:nvPicPr>
          <p:cNvPr id="7" name="Grafik 6" descr="Ein Bild, das Text, Screenshot, Software enthält.&#10;&#10;KI-generierte Inhalte können fehlerhaft sein.">
            <a:extLst>
              <a:ext uri="{FF2B5EF4-FFF2-40B4-BE49-F238E27FC236}">
                <a16:creationId xmlns:a16="http://schemas.microsoft.com/office/drawing/2014/main" id="{75164C72-8ECE-0B41-84E3-A432C8AB6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477" y="1579489"/>
            <a:ext cx="7677816" cy="467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37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8146669-2C2E-F15D-5B49-6BAACE246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B83133-195F-94DA-2D6B-6654C38B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License Plate Recognition</a:t>
            </a:r>
            <a:endParaRPr lang="de-DE" b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C2F8C57-EA39-52DC-C272-D6FC2DD892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Read License Plate / Solution</a:t>
            </a:r>
            <a:endParaRPr lang="de-DE">
              <a:ea typeface="Calibri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0AEA1BD-6A73-EADA-40D3-B0CA5AE0A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 April 2025</a:t>
            </a:r>
          </a:p>
        </p:txBody>
      </p:sp>
      <p:pic>
        <p:nvPicPr>
          <p:cNvPr id="3" name="Grafik 2" descr="Ein Bild, das Text, Screenshot, Software, Betriebssystem enthält.&#10;&#10;KI-generierte Inhalte können fehlerhaft sein.">
            <a:extLst>
              <a:ext uri="{FF2B5EF4-FFF2-40B4-BE49-F238E27FC236}">
                <a16:creationId xmlns:a16="http://schemas.microsoft.com/office/drawing/2014/main" id="{7FD0DED4-01E6-2439-2ADE-6A029CDD5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8" y="1577606"/>
            <a:ext cx="79724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61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0D8E4D-F67C-C6B1-636B-14BF4F6E5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1C0F51-8BF2-C753-E500-95A7627F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License Plate Recognition</a:t>
            </a:r>
            <a:endParaRPr lang="de-DE" b="0">
              <a:solidFill>
                <a:srgbClr val="000000"/>
              </a:solidFill>
              <a:ea typeface="Calibri"/>
              <a:cs typeface="Calibri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55D8C6F-5046-32A9-1F03-4A1A4B4F1A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Read License Plate / Solution</a:t>
            </a:r>
            <a:endParaRPr lang="de-DE">
              <a:ea typeface="Calibri"/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381810-1509-AECC-D868-8584469CDE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 April 2025</a:t>
            </a:r>
          </a:p>
        </p:txBody>
      </p:sp>
      <p:pic>
        <p:nvPicPr>
          <p:cNvPr id="7" name="Grafik 6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76DA4C95-2C61-05E5-3D95-454BE06CC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63" y="1453671"/>
            <a:ext cx="5961987" cy="487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94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631E4-6E96-310C-A09A-8B4FEA5D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License Plate Recognition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CE13E9-EC3D-D86C-2DEA-D37CD13642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marL="229870" indent="-229870"/>
            <a:r>
              <a:rPr lang="de-DE" err="1">
                <a:ea typeface="Calibri"/>
                <a:cs typeface="Calibri"/>
              </a:rPr>
              <a:t>If</a:t>
            </a:r>
            <a:r>
              <a:rPr lang="de-DE">
                <a:ea typeface="Calibri"/>
                <a:cs typeface="Calibri"/>
              </a:rPr>
              <a:t> all </a:t>
            </a:r>
            <a:r>
              <a:rPr lang="de-DE" err="1">
                <a:ea typeface="Calibri"/>
                <a:cs typeface="Calibri"/>
              </a:rPr>
              <a:t>steps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are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done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correctly</a:t>
            </a:r>
            <a:r>
              <a:rPr lang="de-DE">
                <a:ea typeface="Calibri"/>
                <a:cs typeface="Calibri"/>
              </a:rPr>
              <a:t>, </a:t>
            </a:r>
            <a:r>
              <a:rPr lang="de-DE" err="1">
                <a:ea typeface="Calibri"/>
                <a:cs typeface="Calibri"/>
              </a:rPr>
              <a:t>start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with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OCR!</a:t>
            </a:r>
            <a:endParaRPr lang="de-DE"/>
          </a:p>
          <a:p>
            <a:pPr marL="229870" indent="-229870"/>
            <a:endParaRPr lang="de-DE">
              <a:ea typeface="Calibri"/>
              <a:cs typeface="Calibri"/>
            </a:endParaRPr>
          </a:p>
          <a:p>
            <a:pPr marL="229870" indent="-229870"/>
            <a:endParaRPr lang="de-DE">
              <a:ea typeface="Calibri"/>
              <a:cs typeface="Calibri"/>
            </a:endParaRPr>
          </a:p>
          <a:p>
            <a:pPr marL="229870" indent="-229870"/>
            <a:r>
              <a:rPr lang="de-DE" b="1" i="1">
                <a:ea typeface="Calibri"/>
                <a:cs typeface="Calibri"/>
              </a:rPr>
              <a:t>Task 2: </a:t>
            </a:r>
            <a:r>
              <a:rPr lang="de-DE" b="1">
                <a:ea typeface="Calibri"/>
                <a:cs typeface="Calibri"/>
              </a:rPr>
              <a:t>Extract </a:t>
            </a:r>
            <a:r>
              <a:rPr lang="de-DE" b="1" err="1">
                <a:ea typeface="Calibri"/>
                <a:cs typeface="Calibri"/>
              </a:rPr>
              <a:t>text</a:t>
            </a:r>
            <a:r>
              <a:rPr lang="de-DE" b="1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from</a:t>
            </a:r>
            <a:r>
              <a:rPr lang="de-DE" b="1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the</a:t>
            </a:r>
            <a:r>
              <a:rPr lang="de-DE" b="1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contours</a:t>
            </a:r>
            <a:r>
              <a:rPr lang="de-DE" b="1">
                <a:ea typeface="Calibri"/>
                <a:cs typeface="Calibri"/>
              </a:rPr>
              <a:t> and </a:t>
            </a:r>
            <a:r>
              <a:rPr lang="de-DE" b="1" err="1">
                <a:ea typeface="Calibri"/>
                <a:cs typeface="Calibri"/>
              </a:rPr>
              <a:t>print</a:t>
            </a:r>
            <a:r>
              <a:rPr lang="de-DE" b="1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the</a:t>
            </a:r>
            <a:r>
              <a:rPr lang="de-DE" b="1">
                <a:ea typeface="Calibri"/>
                <a:cs typeface="Calibri"/>
              </a:rPr>
              <a:t> </a:t>
            </a:r>
            <a:r>
              <a:rPr lang="de-DE" b="1" err="1">
                <a:ea typeface="Calibri"/>
                <a:cs typeface="Calibri"/>
              </a:rPr>
              <a:t>results</a:t>
            </a:r>
            <a:endParaRPr lang="de-DE" b="1">
              <a:ea typeface="Calibri"/>
              <a:cs typeface="Calibri"/>
            </a:endParaRPr>
          </a:p>
          <a:p>
            <a:pPr marL="229870" indent="-229870"/>
            <a:endParaRPr lang="de-DE" b="1">
              <a:ea typeface="Calibri"/>
              <a:cs typeface="Calibri"/>
            </a:endParaRPr>
          </a:p>
          <a:p>
            <a:pPr marL="229870" indent="-229870"/>
            <a:endParaRPr lang="de-DE" b="1">
              <a:ea typeface="Calibri"/>
              <a:cs typeface="Calibri"/>
            </a:endParaRPr>
          </a:p>
          <a:p>
            <a:pPr marL="229870" indent="-229870"/>
            <a:r>
              <a:rPr lang="de-DE" i="1" err="1">
                <a:ea typeface="Calibri"/>
                <a:cs typeface="Calibri"/>
              </a:rPr>
              <a:t>Hint</a:t>
            </a:r>
            <a:r>
              <a:rPr lang="de-DE" i="1">
                <a:ea typeface="Calibri"/>
                <a:cs typeface="Calibri"/>
              </a:rPr>
              <a:t>:  </a:t>
            </a:r>
            <a:r>
              <a:rPr lang="de-DE" err="1">
                <a:ea typeface="Calibri"/>
                <a:cs typeface="Calibri"/>
              </a:rPr>
              <a:t>What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does</a:t>
            </a:r>
            <a:r>
              <a:rPr lang="de-DE">
                <a:ea typeface="Calibri"/>
                <a:cs typeface="Calibri"/>
              </a:rPr>
              <a:t> "</a:t>
            </a:r>
            <a:r>
              <a:rPr lang="de-DE" err="1">
                <a:ea typeface="Calibri"/>
                <a:cs typeface="Calibri"/>
              </a:rPr>
              <a:t>extract_text_from_contours</a:t>
            </a:r>
            <a:r>
              <a:rPr lang="de-DE">
                <a:ea typeface="Calibri"/>
                <a:cs typeface="Calibri"/>
              </a:rPr>
              <a:t>" </a:t>
            </a:r>
            <a:r>
              <a:rPr lang="de-DE" err="1">
                <a:ea typeface="Calibri"/>
                <a:cs typeface="Calibri"/>
              </a:rPr>
              <a:t>return</a:t>
            </a:r>
            <a:r>
              <a:rPr lang="de-DE">
                <a:ea typeface="Calibri"/>
                <a:cs typeface="Calibri"/>
              </a:rPr>
              <a:t>?</a:t>
            </a:r>
          </a:p>
          <a:p>
            <a:pPr marL="229870" indent="-229870"/>
            <a:endParaRPr lang="de-DE" b="1" i="1">
              <a:ea typeface="Calibri"/>
              <a:cs typeface="Calibri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7A4121A-0CF7-098D-7D28-7B872D9DD8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ea typeface="Calibri"/>
              </a:rPr>
              <a:t>Read License Plate</a:t>
            </a:r>
            <a:endParaRPr lang="de-DE">
              <a:ea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4D0C0E-1EFF-EFE7-262C-AC1D32E16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938" y="2695575"/>
            <a:ext cx="495300" cy="73342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68D0CB-46D9-6B17-6191-FB1865C95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2695575"/>
            <a:ext cx="495300" cy="73342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AF0A12-EC92-DDC1-4662-FB9DD5CB7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188" y="2695575"/>
            <a:ext cx="504825" cy="74295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FC33EB-3A0A-95B0-4DA3-5AF87DB71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6738" y="2690813"/>
            <a:ext cx="523875" cy="74295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A93E27-E129-4781-C2EC-EA22A9926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100" y="2695575"/>
            <a:ext cx="495300" cy="73342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25A2C9-1D70-9AAD-A9E1-4CA5DEDA9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2125" y="2705100"/>
            <a:ext cx="495300" cy="73342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B76955-131B-AEF3-E0E2-C05B55F018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8388" y="2705100"/>
            <a:ext cx="495300" cy="73342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564B57-D2DB-A4C8-4BFD-3B3F900AC1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37355" y="3953970"/>
            <a:ext cx="4124325" cy="66675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FEA99BC3-B5CF-F0C2-B38F-CB0C624693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3093051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D55E70-7275-3E4B-7E72-002ED0A21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5E5ED9-7A1D-D7FF-D93D-3F7E6A806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"/>
                <a:cs typeface="Calibri"/>
              </a:rPr>
              <a:t>License Plate Recognition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22E36DC-B3D2-CEE5-23C6-59988B4EB7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Read License Plate / Solution</a:t>
            </a:r>
            <a:endParaRPr lang="de-DE">
              <a:ea typeface="Calibri"/>
            </a:endParaRPr>
          </a:p>
        </p:txBody>
      </p:sp>
      <p:sp>
        <p:nvSpPr>
          <p:cNvPr id="14" name="Fußzeilenplatzhalter 3">
            <a:extLst>
              <a:ext uri="{FF2B5EF4-FFF2-40B4-BE49-F238E27FC236}">
                <a16:creationId xmlns:a16="http://schemas.microsoft.com/office/drawing/2014/main" id="{5F896379-250E-4D9C-0224-BE3E78DB1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pic>
        <p:nvPicPr>
          <p:cNvPr id="16" name="Grafik 15" descr="Ein Bild, das Text, Screenshot, Software, Schrift enthält.&#10;&#10;KI-generierte Inhalte können fehlerhaft sein.">
            <a:extLst>
              <a:ext uri="{FF2B5EF4-FFF2-40B4-BE49-F238E27FC236}">
                <a16:creationId xmlns:a16="http://schemas.microsoft.com/office/drawing/2014/main" id="{F9B3090C-4E5E-F44A-B5F3-C4AD2C170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93" y="1840651"/>
            <a:ext cx="98774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49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A146D-CC2E-9AFD-9B74-A1B1C841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Face Recognition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715ECA-9F73-4FBC-20F4-8CAC83392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CC04C65-2CEB-BA0A-A1DC-618206E042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03" r="4803"/>
          <a:stretch/>
        </p:blipFill>
        <p:spPr>
          <a:xfrm>
            <a:off x="6518005" y="2825881"/>
            <a:ext cx="2407846" cy="247135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6" name="Picture 5" descr="A person&amp;#39;s face with red rectangles and blue text&#10;&#10;AI-generated content may be incorrect.">
            <a:extLst>
              <a:ext uri="{FF2B5EF4-FFF2-40B4-BE49-F238E27FC236}">
                <a16:creationId xmlns:a16="http://schemas.microsoft.com/office/drawing/2014/main" id="{3C38630A-8160-3D9C-93F6-321D1E6AD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944" y="2822803"/>
            <a:ext cx="2571151" cy="248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51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F23FA-A5EA-AF46-D915-FF8015ACE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89FE1B9-12DD-D0FC-AC50-569498A6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Face Recognition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0495C4A-FA13-1845-F8FB-FD898B309A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2382466"/>
            <a:ext cx="5489093" cy="3794216"/>
          </a:xfrm>
        </p:spPr>
        <p:txBody>
          <a:bodyPr>
            <a:normAutofit/>
          </a:bodyPr>
          <a:lstStyle/>
          <a:p>
            <a:r>
              <a:rPr lang="de-DE"/>
              <a:t>In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tutorial</a:t>
            </a:r>
            <a:r>
              <a:rPr lang="de-DE"/>
              <a:t>, </a:t>
            </a:r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explore</a:t>
            </a:r>
            <a:r>
              <a:rPr lang="de-DE"/>
              <a:t> 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YOLOv8n</a:t>
            </a:r>
            <a:r>
              <a:rPr lang="de-DE"/>
              <a:t>-face m</a:t>
            </a:r>
            <a:r>
              <a:rPr lang="en-US" err="1"/>
              <a:t>odel</a:t>
            </a:r>
            <a:r>
              <a:rPr lang="en-US"/>
              <a:t> can be used to detect human faces in real time</a:t>
            </a:r>
          </a:p>
          <a:p>
            <a:r>
              <a:rPr lang="en-US"/>
              <a:t>The </a:t>
            </a:r>
            <a:r>
              <a:rPr lang="en-US" err="1"/>
              <a:t>YOLOv8n</a:t>
            </a:r>
            <a:r>
              <a:rPr lang="en-US"/>
              <a:t>-face architecture is fine-tuned specifically for faces, combining high detection accuracy with a relatively small model size (only 1 object class)</a:t>
            </a:r>
          </a:p>
          <a:p>
            <a:r>
              <a:rPr lang="en-US"/>
              <a:t>Although </a:t>
            </a:r>
            <a:r>
              <a:rPr lang="en-US" b="1"/>
              <a:t>YOLO</a:t>
            </a:r>
            <a:r>
              <a:rPr lang="en-US"/>
              <a:t> is highly optimized for GPU acceleration and real-time performance, it tends to lag more than </a:t>
            </a:r>
            <a:r>
              <a:rPr lang="en-US" b="1" err="1"/>
              <a:t>MediaPipe</a:t>
            </a:r>
            <a:r>
              <a:rPr lang="en-US"/>
              <a:t>, especially on resource-constrained devices like a Raspberry Pi</a:t>
            </a:r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de-DE" b="1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72EAA74-106D-8619-D5AB-1192D1759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4901" y="2382465"/>
            <a:ext cx="5491163" cy="3794217"/>
          </a:xfrm>
        </p:spPr>
        <p:txBody>
          <a:bodyPr/>
          <a:lstStyle/>
          <a:p>
            <a:r>
              <a:rPr lang="de-DE"/>
              <a:t>A framework by Google providing lightweight models, particularly FaceMesh for detailed facial landmark detection.</a:t>
            </a:r>
          </a:p>
          <a:p>
            <a:r>
              <a:rPr lang="de-DE"/>
              <a:t>Often highly performant, even on resource-constrained devices like the Raspberry Pi.</a:t>
            </a:r>
          </a:p>
          <a:p>
            <a:r>
              <a:rPr lang="de-DE"/>
              <a:t>Focuses on extracting facial features (landmarks) which can then be used for recognition by comparing their relative positions.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9F45626-03AF-B919-27E7-58679CA053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1" y="1721569"/>
            <a:ext cx="5580060" cy="5771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/>
              <a:t>YOLO</a:t>
            </a:r>
          </a:p>
        </p:txBody>
      </p:sp>
      <p:sp>
        <p:nvSpPr>
          <p:cNvPr id="2" name="Textplatzhalter 8">
            <a:extLst>
              <a:ext uri="{FF2B5EF4-FFF2-40B4-BE49-F238E27FC236}">
                <a16:creationId xmlns:a16="http://schemas.microsoft.com/office/drawing/2014/main" id="{01DD44F2-8A7D-ECE1-7294-DAF49DDF828B}"/>
              </a:ext>
            </a:extLst>
          </p:cNvPr>
          <p:cNvSpPr txBox="1">
            <a:spLocks/>
          </p:cNvSpPr>
          <p:nvPr/>
        </p:nvSpPr>
        <p:spPr>
          <a:xfrm>
            <a:off x="6184901" y="1730454"/>
            <a:ext cx="5580060" cy="57710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None/>
              <a:defRPr sz="2400" kern="120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2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err="1"/>
              <a:t>MediaPipe</a:t>
            </a:r>
            <a:endParaRPr lang="de-DE"/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DF4C77F1-4130-EEE9-E443-8B74DA53381B}"/>
              </a:ext>
            </a:extLst>
          </p:cNvPr>
          <p:cNvSpPr txBox="1">
            <a:spLocks/>
          </p:cNvSpPr>
          <p:nvPr/>
        </p:nvSpPr>
        <p:spPr>
          <a:xfrm>
            <a:off x="515940" y="1004394"/>
            <a:ext cx="11160125" cy="57710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None/>
              <a:defRPr sz="2400" kern="120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2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</a:rPr>
              <a:t>Please choose between:</a:t>
            </a:r>
            <a:endParaRPr lang="de-DE">
              <a:ea typeface="Calibri"/>
            </a:endParaRP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B730FE1C-06C6-D959-0C12-97527629D2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3641164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C84F2-BE0E-4DEA-B68E-07676568D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1687E5A-5BF0-A0FE-CE99-0E0C9253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Face Recognition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85F432C-7333-6CCA-620F-E708813949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2382466"/>
            <a:ext cx="11021156" cy="3794216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de-DE" b="1"/>
              <a:t>Task 1: </a:t>
            </a:r>
          </a:p>
          <a:p>
            <a:pPr marL="229870" indent="-229870"/>
            <a:r>
              <a:rPr lang="de-DE"/>
              <a:t>Implement </a:t>
            </a:r>
            <a:r>
              <a:rPr lang="de-DE" b="1" err="1"/>
              <a:t>face</a:t>
            </a:r>
            <a:r>
              <a:rPr lang="de-DE" b="1"/>
              <a:t> </a:t>
            </a:r>
            <a:r>
              <a:rPr lang="de-DE" b="1" err="1"/>
              <a:t>detection</a:t>
            </a:r>
            <a:r>
              <a:rPr lang="de-DE"/>
              <a:t> </a:t>
            </a:r>
            <a:r>
              <a:rPr lang="de-DE" err="1"/>
              <a:t>based</a:t>
            </a:r>
            <a:r>
              <a:rPr lang="de-DE"/>
              <a:t> on YOLO.</a:t>
            </a:r>
            <a:endParaRPr lang="de-DE">
              <a:ea typeface="Calibri"/>
              <a:cs typeface="Calibri"/>
            </a:endParaRPr>
          </a:p>
          <a:p>
            <a:pPr marL="229870" indent="-229870"/>
            <a:r>
              <a:rPr lang="de-DE" err="1"/>
              <a:t>Detect</a:t>
            </a:r>
            <a:r>
              <a:rPr lang="de-DE"/>
              <a:t> </a:t>
            </a:r>
            <a:r>
              <a:rPr lang="de-DE" b="1" err="1"/>
              <a:t>faces</a:t>
            </a:r>
            <a:r>
              <a:rPr lang="de-DE"/>
              <a:t> and </a:t>
            </a:r>
            <a:r>
              <a:rPr lang="de-DE" err="1"/>
              <a:t>draw</a:t>
            </a:r>
            <a:r>
              <a:rPr lang="de-DE"/>
              <a:t> </a:t>
            </a:r>
            <a:r>
              <a:rPr lang="de-DE" err="1"/>
              <a:t>bounding</a:t>
            </a:r>
            <a:r>
              <a:rPr lang="de-DE"/>
              <a:t> </a:t>
            </a:r>
            <a:r>
              <a:rPr lang="de-DE" err="1"/>
              <a:t>boxes</a:t>
            </a:r>
            <a:r>
              <a:rPr lang="de-DE"/>
              <a:t> </a:t>
            </a:r>
            <a:r>
              <a:rPr lang="de-DE" err="1"/>
              <a:t>around</a:t>
            </a:r>
            <a:r>
              <a:rPr lang="de-DE"/>
              <a:t> </a:t>
            </a:r>
            <a:r>
              <a:rPr lang="de-DE" err="1"/>
              <a:t>them</a:t>
            </a:r>
            <a:r>
              <a:rPr lang="de-DE"/>
              <a:t>.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de-DE" b="1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784C6EA-60D4-1D39-9A58-1541043758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1" y="1721569"/>
            <a:ext cx="5580060" cy="577107"/>
          </a:xfrm>
        </p:spPr>
        <p:txBody>
          <a:bodyPr/>
          <a:lstStyle/>
          <a:p>
            <a:r>
              <a:rPr lang="de-DE"/>
              <a:t>YOLO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C2FA9819-979D-C19D-7CB2-E09F29FBE9CC}"/>
              </a:ext>
            </a:extLst>
          </p:cNvPr>
          <p:cNvSpPr txBox="1">
            <a:spLocks/>
          </p:cNvSpPr>
          <p:nvPr/>
        </p:nvSpPr>
        <p:spPr>
          <a:xfrm>
            <a:off x="515940" y="1004394"/>
            <a:ext cx="11160125" cy="57710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None/>
              <a:defRPr sz="2400" kern="120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2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</a:rPr>
              <a:t>If you want to solve the </a:t>
            </a:r>
            <a:r>
              <a:rPr lang="en-US" err="1">
                <a:ea typeface="Calibri"/>
              </a:rPr>
              <a:t>MediaPipe</a:t>
            </a:r>
            <a:r>
              <a:rPr lang="en-US">
                <a:ea typeface="Calibri"/>
              </a:rPr>
              <a:t> exercises, please skip to page </a:t>
            </a:r>
            <a:r>
              <a:rPr lang="en-US">
                <a:solidFill>
                  <a:srgbClr val="FF0000"/>
                </a:solidFill>
                <a:ea typeface="Calibri"/>
              </a:rPr>
              <a:t>33</a:t>
            </a:r>
            <a:endParaRPr lang="de-DE">
              <a:solidFill>
                <a:srgbClr val="FF0000"/>
              </a:solidFill>
              <a:ea typeface="Calibri"/>
            </a:endParaRP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1842BB0D-93BC-8265-7598-78F2B879F5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pic>
        <p:nvPicPr>
          <p:cNvPr id="2" name="Picture 1" descr="A person&amp;#39;s face with red rectangles and blue text&#10;&#10;AI-generated content may be incorrect.">
            <a:extLst>
              <a:ext uri="{FF2B5EF4-FFF2-40B4-BE49-F238E27FC236}">
                <a16:creationId xmlns:a16="http://schemas.microsoft.com/office/drawing/2014/main" id="{12EC94EC-B858-80D9-B6CC-EDE3AA0DD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180" y="2632303"/>
            <a:ext cx="2922926" cy="282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19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5740F-8613-F3A2-5A22-F33BD01EC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BB0332E-ABA0-5E52-5414-565DF9E0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Face Recognition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174AA5F-CE01-205B-559E-F9DB40FBF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1647520"/>
            <a:ext cx="11021156" cy="4529162"/>
          </a:xfrm>
        </p:spPr>
        <p:txBody>
          <a:bodyPr vert="horz" lIns="0" tIns="0" rIns="0" bIns="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de-DE" b="1">
                <a:ea typeface="Calibri"/>
                <a:cs typeface="Calibri"/>
              </a:rPr>
              <a:t>Task 1.1: </a:t>
            </a:r>
            <a:endParaRPr lang="en-US"/>
          </a:p>
          <a:p>
            <a:pPr marL="229870" indent="-229870"/>
            <a:r>
              <a:rPr lang="de-DE" err="1">
                <a:latin typeface="Calibri"/>
                <a:ea typeface="Calibri"/>
                <a:cs typeface="Calibri"/>
              </a:rPr>
              <a:t>Ensure</a:t>
            </a:r>
            <a:r>
              <a:rPr lang="de-DE">
                <a:latin typeface="Calibri"/>
                <a:ea typeface="Calibri"/>
                <a:cs typeface="Calibri"/>
              </a:rPr>
              <a:t> </a:t>
            </a:r>
            <a:r>
              <a:rPr lang="de-DE" err="1">
                <a:latin typeface="Calibri"/>
                <a:ea typeface="Calibri"/>
                <a:cs typeface="Calibri"/>
              </a:rPr>
              <a:t>the</a:t>
            </a:r>
            <a:r>
              <a:rPr lang="de-DE">
                <a:latin typeface="Calibri"/>
                <a:ea typeface="Calibri"/>
                <a:cs typeface="Calibri"/>
              </a:rPr>
              <a:t> </a:t>
            </a:r>
            <a:r>
              <a:rPr lang="de-DE" err="1">
                <a:ea typeface="Calibri"/>
                <a:cs typeface="Calibri"/>
              </a:rPr>
              <a:t>self.model_path</a:t>
            </a:r>
            <a:r>
              <a:rPr lang="de-DE">
                <a:latin typeface="Calibri"/>
                <a:ea typeface="Calibri"/>
                <a:cs typeface="Calibri"/>
              </a:rPr>
              <a:t> </a:t>
            </a:r>
            <a:r>
              <a:rPr lang="de-DE" err="1">
                <a:latin typeface="Calibri"/>
                <a:ea typeface="Calibri"/>
                <a:cs typeface="Calibri"/>
              </a:rPr>
              <a:t>correctly</a:t>
            </a:r>
            <a:r>
              <a:rPr lang="de-DE">
                <a:latin typeface="Calibri"/>
                <a:ea typeface="Calibri"/>
                <a:cs typeface="Calibri"/>
              </a:rPr>
              <a:t> </a:t>
            </a:r>
            <a:r>
              <a:rPr lang="de-DE" err="1">
                <a:latin typeface="Calibri"/>
                <a:ea typeface="Calibri"/>
                <a:cs typeface="Calibri"/>
              </a:rPr>
              <a:t>points</a:t>
            </a:r>
            <a:r>
              <a:rPr lang="de-DE">
                <a:latin typeface="Calibri"/>
                <a:ea typeface="Calibri"/>
                <a:cs typeface="Calibri"/>
              </a:rPr>
              <a:t> </a:t>
            </a:r>
            <a:r>
              <a:rPr lang="de-DE" err="1">
                <a:latin typeface="Calibri"/>
                <a:ea typeface="Calibri"/>
                <a:cs typeface="Calibri"/>
              </a:rPr>
              <a:t>to</a:t>
            </a:r>
            <a:r>
              <a:rPr lang="de-DE">
                <a:latin typeface="Calibri"/>
                <a:ea typeface="Calibri"/>
                <a:cs typeface="Calibri"/>
              </a:rPr>
              <a:t> </a:t>
            </a:r>
            <a:r>
              <a:rPr lang="de-DE" err="1">
                <a:latin typeface="Calibri"/>
                <a:ea typeface="Calibri"/>
                <a:cs typeface="Calibri"/>
              </a:rPr>
              <a:t>the</a:t>
            </a:r>
            <a:r>
              <a:rPr lang="de-DE">
                <a:latin typeface="Calibri"/>
                <a:ea typeface="Calibri"/>
                <a:cs typeface="Calibri"/>
              </a:rPr>
              <a:t> </a:t>
            </a:r>
            <a:r>
              <a:rPr lang="de-DE">
                <a:ea typeface="Calibri"/>
                <a:cs typeface="Calibri"/>
              </a:rPr>
              <a:t>"yolov8n-face.pt"</a:t>
            </a:r>
            <a:r>
              <a:rPr lang="de-DE">
                <a:latin typeface="Calibri"/>
                <a:ea typeface="Calibri"/>
                <a:cs typeface="Calibri"/>
              </a:rPr>
              <a:t> </a:t>
            </a:r>
            <a:r>
              <a:rPr lang="de-DE" err="1">
                <a:latin typeface="Calibri"/>
                <a:ea typeface="Calibri"/>
                <a:cs typeface="Calibri"/>
              </a:rPr>
              <a:t>file</a:t>
            </a:r>
            <a:r>
              <a:rPr lang="de-DE">
                <a:latin typeface="Calibri"/>
                <a:ea typeface="Calibri"/>
                <a:cs typeface="Calibri"/>
              </a:rPr>
              <a:t> </a:t>
            </a:r>
            <a:r>
              <a:rPr lang="de-DE" err="1">
                <a:latin typeface="Calibri"/>
                <a:ea typeface="Calibri"/>
                <a:cs typeface="Calibri"/>
              </a:rPr>
              <a:t>within</a:t>
            </a:r>
            <a:r>
              <a:rPr lang="de-DE">
                <a:latin typeface="Calibri"/>
                <a:ea typeface="Calibri"/>
                <a:cs typeface="Calibri"/>
              </a:rPr>
              <a:t> </a:t>
            </a:r>
            <a:r>
              <a:rPr lang="de-DE" err="1">
                <a:latin typeface="Calibri"/>
                <a:ea typeface="Calibri"/>
                <a:cs typeface="Calibri"/>
              </a:rPr>
              <a:t>the</a:t>
            </a:r>
            <a:r>
              <a:rPr lang="de-DE">
                <a:latin typeface="Calibri"/>
                <a:ea typeface="Calibri"/>
                <a:cs typeface="Calibri"/>
              </a:rPr>
              <a:t> </a:t>
            </a:r>
            <a:r>
              <a:rPr lang="de-DE" err="1">
                <a:latin typeface="Calibri"/>
                <a:ea typeface="Calibri"/>
                <a:cs typeface="Calibri"/>
              </a:rPr>
              <a:t>project</a:t>
            </a:r>
            <a:r>
              <a:rPr lang="de-DE">
                <a:latin typeface="Calibri"/>
                <a:ea typeface="Calibri"/>
                <a:cs typeface="Calibri"/>
              </a:rPr>
              <a:t> </a:t>
            </a:r>
            <a:r>
              <a:rPr lang="de-DE" err="1">
                <a:latin typeface="Calibri"/>
                <a:ea typeface="Calibri"/>
                <a:cs typeface="Calibri"/>
              </a:rPr>
              <a:t>structure</a:t>
            </a:r>
            <a:r>
              <a:rPr lang="de-DE">
                <a:latin typeface="Calibri"/>
                <a:ea typeface="Calibri"/>
                <a:cs typeface="Calibri"/>
              </a:rPr>
              <a:t>.</a:t>
            </a:r>
            <a:endParaRPr lang="de-DE">
              <a:latin typeface="Calibri"/>
            </a:endParaRPr>
          </a:p>
          <a:p>
            <a:pPr marL="0" indent="0">
              <a:buNone/>
            </a:pPr>
            <a:r>
              <a:rPr lang="de-DE" b="1">
                <a:ea typeface="Calibri"/>
                <a:cs typeface="Calibri"/>
              </a:rPr>
              <a:t>Task 1.2:</a:t>
            </a:r>
            <a:endParaRPr lang="de-DE">
              <a:ea typeface="Calibri"/>
              <a:cs typeface="Calibri"/>
            </a:endParaRPr>
          </a:p>
          <a:p>
            <a:pPr marL="229870" indent="-229870"/>
            <a:r>
              <a:rPr lang="de-DE" err="1">
                <a:latin typeface="Calibri"/>
                <a:ea typeface="Calibri"/>
                <a:cs typeface="Calibri"/>
              </a:rPr>
              <a:t>You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run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detection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by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calling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model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object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directly</a:t>
            </a:r>
            <a:r>
              <a:rPr lang="de-DE">
                <a:ea typeface="Calibri"/>
                <a:cs typeface="Calibri"/>
              </a:rPr>
              <a:t>: </a:t>
            </a:r>
            <a:r>
              <a:rPr lang="de-DE" err="1">
                <a:ea typeface="Calibri"/>
                <a:cs typeface="Calibri"/>
              </a:rPr>
              <a:t>results</a:t>
            </a:r>
            <a:r>
              <a:rPr lang="de-DE">
                <a:ea typeface="Calibri"/>
                <a:cs typeface="Calibri"/>
              </a:rPr>
              <a:t> = </a:t>
            </a:r>
            <a:r>
              <a:rPr lang="de-DE" err="1">
                <a:ea typeface="Calibri"/>
                <a:cs typeface="Calibri"/>
              </a:rPr>
              <a:t>self.model</a:t>
            </a:r>
            <a:r>
              <a:rPr lang="de-DE">
                <a:ea typeface="Calibri"/>
                <a:cs typeface="Calibri"/>
              </a:rPr>
              <a:t>(...).</a:t>
            </a:r>
          </a:p>
          <a:p>
            <a:pPr marL="229870" indent="-229870"/>
            <a:r>
              <a:rPr lang="de-DE">
                <a:ea typeface="Calibri"/>
                <a:cs typeface="Calibri"/>
              </a:rPr>
              <a:t>Pass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video</a:t>
            </a:r>
            <a:r>
              <a:rPr lang="de-DE">
                <a:ea typeface="Calibri"/>
                <a:cs typeface="Calibri"/>
              </a:rPr>
              <a:t> frame </a:t>
            </a:r>
            <a:r>
              <a:rPr lang="de-DE" err="1">
                <a:ea typeface="Calibri"/>
                <a:cs typeface="Calibri"/>
              </a:rPr>
              <a:t>as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main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argument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to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model</a:t>
            </a:r>
            <a:r>
              <a:rPr lang="de-DE">
                <a:ea typeface="Calibri"/>
                <a:cs typeface="Calibri"/>
              </a:rPr>
              <a:t>.</a:t>
            </a:r>
          </a:p>
          <a:p>
            <a:pPr marL="229870" indent="-229870"/>
            <a:r>
              <a:rPr lang="de-DE" b="1" err="1">
                <a:ea typeface="Calibri"/>
                <a:cs typeface="Calibri"/>
              </a:rPr>
              <a:t>Crucial</a:t>
            </a:r>
            <a:r>
              <a:rPr lang="de-DE" b="1">
                <a:ea typeface="Calibri"/>
                <a:cs typeface="Calibri"/>
              </a:rPr>
              <a:t>:</a:t>
            </a:r>
            <a:r>
              <a:rPr lang="de-DE">
                <a:ea typeface="Calibri"/>
                <a:cs typeface="Calibri"/>
              </a:rPr>
              <a:t> Use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 </a:t>
            </a:r>
            <a:r>
              <a:rPr lang="de-DE" err="1">
                <a:ea typeface="Calibri"/>
                <a:cs typeface="Calibri"/>
              </a:rPr>
              <a:t>classes</a:t>
            </a:r>
            <a:r>
              <a:rPr lang="de-DE">
                <a:ea typeface="Calibri"/>
                <a:cs typeface="Calibri"/>
              </a:rPr>
              <a:t>=[0] </a:t>
            </a:r>
            <a:r>
              <a:rPr lang="de-DE" err="1">
                <a:ea typeface="Calibri"/>
                <a:cs typeface="Calibri"/>
              </a:rPr>
              <a:t>argument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to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tell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model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to</a:t>
            </a:r>
            <a:r>
              <a:rPr lang="de-DE">
                <a:ea typeface="Calibri"/>
                <a:cs typeface="Calibri"/>
              </a:rPr>
              <a:t> </a:t>
            </a:r>
            <a:r>
              <a:rPr lang="de-DE" i="1" err="1">
                <a:ea typeface="Calibri"/>
                <a:cs typeface="Calibri"/>
              </a:rPr>
              <a:t>only</a:t>
            </a:r>
            <a:r>
              <a:rPr lang="de-DE">
                <a:ea typeface="Calibri"/>
                <a:cs typeface="Calibri"/>
              </a:rPr>
              <a:t> </a:t>
            </a:r>
            <a:r>
              <a:rPr lang="de-DE" err="1">
                <a:ea typeface="Calibri"/>
                <a:cs typeface="Calibri"/>
              </a:rPr>
              <a:t>detect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faces</a:t>
            </a:r>
            <a:r>
              <a:rPr lang="de-DE">
                <a:ea typeface="Calibri"/>
                <a:cs typeface="Calibri"/>
              </a:rPr>
              <a:t> (</a:t>
            </a:r>
            <a:r>
              <a:rPr lang="de-DE" err="1">
                <a:ea typeface="Calibri"/>
                <a:cs typeface="Calibri"/>
              </a:rPr>
              <a:t>which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is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class</a:t>
            </a:r>
            <a:r>
              <a:rPr lang="de-DE">
                <a:ea typeface="Calibri"/>
                <a:cs typeface="Calibri"/>
              </a:rPr>
              <a:t> 0 in </a:t>
            </a:r>
            <a:r>
              <a:rPr lang="de-DE" err="1">
                <a:ea typeface="Calibri"/>
                <a:cs typeface="Calibri"/>
              </a:rPr>
              <a:t>this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specific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face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model</a:t>
            </a:r>
            <a:r>
              <a:rPr lang="de-DE">
                <a:ea typeface="Calibri"/>
                <a:cs typeface="Calibri"/>
              </a:rPr>
              <a:t>).</a:t>
            </a:r>
          </a:p>
          <a:p>
            <a:pPr marL="0" indent="0">
              <a:buNone/>
            </a:pPr>
            <a:r>
              <a:rPr lang="de-DE" b="1">
                <a:ea typeface="Calibri"/>
                <a:cs typeface="Calibri"/>
              </a:rPr>
              <a:t>Task 1.3:</a:t>
            </a:r>
            <a:endParaRPr lang="de-DE">
              <a:ea typeface="Calibri"/>
              <a:cs typeface="Calibri"/>
            </a:endParaRPr>
          </a:p>
          <a:p>
            <a:pPr marL="229870" indent="-229870"/>
            <a:r>
              <a:rPr lang="de-DE">
                <a:ea typeface="Calibri"/>
                <a:cs typeface="Calibri"/>
              </a:rPr>
              <a:t>The </a:t>
            </a:r>
            <a:r>
              <a:rPr lang="de-DE" err="1">
                <a:ea typeface="Calibri"/>
                <a:cs typeface="Calibri"/>
              </a:rPr>
              <a:t>results</a:t>
            </a:r>
            <a:r>
              <a:rPr lang="de-DE">
                <a:ea typeface="Calibri"/>
                <a:cs typeface="Calibri"/>
              </a:rPr>
              <a:t> </a:t>
            </a:r>
            <a:r>
              <a:rPr lang="de-DE" err="1">
                <a:ea typeface="Calibri"/>
                <a:cs typeface="Calibri"/>
              </a:rPr>
              <a:t>object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contains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detections</a:t>
            </a:r>
            <a:r>
              <a:rPr lang="de-DE">
                <a:ea typeface="Calibri"/>
                <a:cs typeface="Calibri"/>
              </a:rPr>
              <a:t>. </a:t>
            </a:r>
            <a:r>
              <a:rPr lang="de-DE" err="1">
                <a:ea typeface="Calibri"/>
                <a:cs typeface="Calibri"/>
              </a:rPr>
              <a:t>You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often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need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to</a:t>
            </a:r>
            <a:r>
              <a:rPr lang="de-DE">
                <a:ea typeface="Calibri"/>
                <a:cs typeface="Calibri"/>
              </a:rPr>
              <a:t> loop </a:t>
            </a:r>
            <a:r>
              <a:rPr lang="de-DE" err="1">
                <a:ea typeface="Calibri"/>
                <a:cs typeface="Calibri"/>
              </a:rPr>
              <a:t>through</a:t>
            </a:r>
            <a:r>
              <a:rPr lang="de-DE">
                <a:ea typeface="Calibri"/>
                <a:cs typeface="Calibri"/>
              </a:rPr>
              <a:t> </a:t>
            </a:r>
            <a:r>
              <a:rPr lang="de-DE" err="1">
                <a:ea typeface="Calibri"/>
                <a:cs typeface="Calibri"/>
              </a:rPr>
              <a:t>results</a:t>
            </a:r>
            <a:r>
              <a:rPr lang="de-DE">
                <a:ea typeface="Calibri"/>
                <a:cs typeface="Calibri"/>
              </a:rPr>
              <a:t>, </a:t>
            </a:r>
            <a:r>
              <a:rPr lang="de-DE" err="1">
                <a:ea typeface="Calibri"/>
                <a:cs typeface="Calibri"/>
              </a:rPr>
              <a:t>then</a:t>
            </a:r>
            <a:r>
              <a:rPr lang="de-DE">
                <a:ea typeface="Calibri"/>
                <a:cs typeface="Calibri"/>
              </a:rPr>
              <a:t> </a:t>
            </a:r>
            <a:r>
              <a:rPr lang="de-DE" err="1">
                <a:ea typeface="Calibri"/>
                <a:cs typeface="Calibri"/>
              </a:rPr>
              <a:t>result.boxes</a:t>
            </a:r>
            <a:r>
              <a:rPr lang="de-DE">
                <a:ea typeface="Calibri"/>
                <a:cs typeface="Calibri"/>
              </a:rPr>
              <a:t>, </a:t>
            </a:r>
            <a:r>
              <a:rPr lang="de-DE" err="1">
                <a:ea typeface="Calibri"/>
                <a:cs typeface="Calibri"/>
              </a:rPr>
              <a:t>then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each</a:t>
            </a:r>
            <a:r>
              <a:rPr lang="de-DE">
                <a:ea typeface="Calibri"/>
                <a:cs typeface="Calibri"/>
              </a:rPr>
              <a:t> box.</a:t>
            </a:r>
          </a:p>
          <a:p>
            <a:pPr marL="229870" indent="-229870"/>
            <a:r>
              <a:rPr lang="de-DE">
                <a:ea typeface="Calibri"/>
                <a:cs typeface="Calibri"/>
              </a:rPr>
              <a:t>The </a:t>
            </a:r>
            <a:r>
              <a:rPr lang="de-DE" err="1">
                <a:ea typeface="Calibri"/>
                <a:cs typeface="Calibri"/>
              </a:rPr>
              <a:t>coordinates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are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typically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stored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within</a:t>
            </a:r>
            <a:r>
              <a:rPr lang="de-DE">
                <a:ea typeface="Calibri"/>
                <a:cs typeface="Calibri"/>
              </a:rPr>
              <a:t> a box </a:t>
            </a:r>
            <a:r>
              <a:rPr lang="de-DE" err="1">
                <a:ea typeface="Calibri"/>
                <a:cs typeface="Calibri"/>
              </a:rPr>
              <a:t>object</a:t>
            </a:r>
            <a:r>
              <a:rPr lang="de-DE">
                <a:ea typeface="Calibri"/>
                <a:cs typeface="Calibri"/>
              </a:rPr>
              <a:t>, </a:t>
            </a:r>
            <a:r>
              <a:rPr lang="de-DE" err="1">
                <a:ea typeface="Calibri"/>
                <a:cs typeface="Calibri"/>
              </a:rPr>
              <a:t>often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under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attribute</a:t>
            </a:r>
            <a:r>
              <a:rPr lang="de-DE">
                <a:ea typeface="Calibri"/>
                <a:cs typeface="Calibri"/>
              </a:rPr>
              <a:t> .</a:t>
            </a:r>
            <a:r>
              <a:rPr lang="de-DE" err="1">
                <a:ea typeface="Calibri"/>
                <a:cs typeface="Calibri"/>
              </a:rPr>
              <a:t>xyxy</a:t>
            </a:r>
            <a:r>
              <a:rPr lang="de-DE">
                <a:ea typeface="Calibri"/>
                <a:cs typeface="Calibri"/>
              </a:rPr>
              <a:t>[0].</a:t>
            </a:r>
          </a:p>
          <a:p>
            <a:pPr marL="229870" indent="-229870"/>
            <a:r>
              <a:rPr lang="de-DE">
                <a:ea typeface="Calibri"/>
                <a:cs typeface="Calibri"/>
              </a:rPr>
              <a:t>The </a:t>
            </a:r>
            <a:r>
              <a:rPr lang="de-DE" err="1">
                <a:ea typeface="Calibri"/>
                <a:cs typeface="Calibri"/>
              </a:rPr>
              <a:t>coordinates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might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be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floating</a:t>
            </a:r>
            <a:r>
              <a:rPr lang="de-DE">
                <a:ea typeface="Calibri"/>
                <a:cs typeface="Calibri"/>
              </a:rPr>
              <a:t>-point </a:t>
            </a:r>
            <a:r>
              <a:rPr lang="de-DE" err="1">
                <a:ea typeface="Calibri"/>
                <a:cs typeface="Calibri"/>
              </a:rPr>
              <a:t>numbers</a:t>
            </a:r>
            <a:r>
              <a:rPr lang="de-DE">
                <a:ea typeface="Calibri"/>
                <a:cs typeface="Calibri"/>
              </a:rPr>
              <a:t>. Use </a:t>
            </a:r>
            <a:r>
              <a:rPr lang="de-DE" err="1">
                <a:ea typeface="Calibri"/>
                <a:cs typeface="Calibri"/>
              </a:rPr>
              <a:t>map</a:t>
            </a:r>
            <a:r>
              <a:rPr lang="de-DE">
                <a:ea typeface="Calibri"/>
                <a:cs typeface="Calibri"/>
              </a:rPr>
              <a:t>(</a:t>
            </a:r>
            <a:r>
              <a:rPr lang="de-DE" err="1">
                <a:ea typeface="Calibri"/>
                <a:cs typeface="Calibri"/>
              </a:rPr>
              <a:t>int</a:t>
            </a:r>
            <a:r>
              <a:rPr lang="de-DE">
                <a:ea typeface="Calibri"/>
                <a:cs typeface="Calibri"/>
              </a:rPr>
              <a:t>, ...) </a:t>
            </a:r>
            <a:r>
              <a:rPr lang="de-DE" err="1">
                <a:ea typeface="Calibri"/>
                <a:cs typeface="Calibri"/>
              </a:rPr>
              <a:t>to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convert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them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to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integers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before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drawing</a:t>
            </a:r>
            <a:r>
              <a:rPr lang="de-DE">
                <a:ea typeface="Calibri"/>
                <a:cs typeface="Calibri"/>
              </a:rPr>
              <a:t>.</a:t>
            </a:r>
          </a:p>
          <a:p>
            <a:pPr marL="683895" lvl="1" indent="-227965"/>
            <a:r>
              <a:rPr lang="de-DE" i="1" err="1">
                <a:ea typeface="Calibri"/>
                <a:cs typeface="Calibri"/>
              </a:rPr>
              <a:t>Example</a:t>
            </a:r>
            <a:r>
              <a:rPr lang="de-DE" i="1">
                <a:ea typeface="Calibri"/>
                <a:cs typeface="Calibri"/>
              </a:rPr>
              <a:t>:</a:t>
            </a:r>
            <a:r>
              <a:rPr lang="de-DE">
                <a:ea typeface="Calibri"/>
                <a:cs typeface="Calibri"/>
              </a:rPr>
              <a:t> x1, y1, x2, y2 = </a:t>
            </a:r>
            <a:r>
              <a:rPr lang="de-DE" err="1">
                <a:ea typeface="Calibri"/>
                <a:cs typeface="Calibri"/>
              </a:rPr>
              <a:t>map</a:t>
            </a:r>
            <a:r>
              <a:rPr lang="de-DE">
                <a:ea typeface="Calibri"/>
                <a:cs typeface="Calibri"/>
              </a:rPr>
              <a:t>(</a:t>
            </a:r>
            <a:r>
              <a:rPr lang="de-DE" err="1">
                <a:ea typeface="Calibri"/>
                <a:cs typeface="Calibri"/>
              </a:rPr>
              <a:t>int</a:t>
            </a:r>
            <a:r>
              <a:rPr lang="de-DE">
                <a:ea typeface="Calibri"/>
                <a:cs typeface="Calibri"/>
              </a:rPr>
              <a:t>, </a:t>
            </a:r>
            <a:r>
              <a:rPr lang="de-DE" err="1">
                <a:ea typeface="Calibri"/>
                <a:cs typeface="Calibri"/>
              </a:rPr>
              <a:t>box.xyxy</a:t>
            </a:r>
            <a:r>
              <a:rPr lang="de-DE">
                <a:ea typeface="Calibri"/>
                <a:cs typeface="Calibri"/>
              </a:rPr>
              <a:t>[0])</a:t>
            </a:r>
          </a:p>
          <a:p>
            <a:pPr marL="0" indent="0">
              <a:buNone/>
            </a:pPr>
            <a:endParaRPr lang="de-DE" b="1">
              <a:ea typeface="Calibri"/>
              <a:cs typeface="Calibri"/>
            </a:endParaRP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409CEC90-B245-88C9-1C6F-FD56293D6004}"/>
              </a:ext>
            </a:extLst>
          </p:cNvPr>
          <p:cNvSpPr txBox="1">
            <a:spLocks/>
          </p:cNvSpPr>
          <p:nvPr/>
        </p:nvSpPr>
        <p:spPr>
          <a:xfrm>
            <a:off x="515940" y="1004394"/>
            <a:ext cx="11160125" cy="57710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None/>
              <a:defRPr sz="2400" kern="120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2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latin typeface="Calibri"/>
                <a:ea typeface="Calibri"/>
                <a:cs typeface="Calibri"/>
              </a:rPr>
              <a:t>YOLO Task 1 </a:t>
            </a:r>
            <a:r>
              <a:rPr lang="de-DE" err="1">
                <a:latin typeface="Calibri"/>
                <a:ea typeface="Calibri"/>
                <a:cs typeface="Calibri"/>
              </a:rPr>
              <a:t>tips</a:t>
            </a:r>
            <a:endParaRPr lang="de-DE">
              <a:latin typeface="Calibri"/>
              <a:ea typeface="Calibri"/>
              <a:cs typeface="Calibri"/>
            </a:endParaRP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4442327C-5EF1-84A0-0130-F67E06BB5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1378433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8C0B3-C053-0B00-6606-575930CB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D7E207F-17FF-89CE-2EE9-9BE769145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Face Recognition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1CAB754-AD75-A5AD-770B-AA40E05E8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1647520"/>
            <a:ext cx="11021156" cy="4529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err="1"/>
              <a:t>Task</a:t>
            </a:r>
            <a:r>
              <a:rPr lang="de-DE" b="1"/>
              <a:t> 1.4:</a:t>
            </a:r>
          </a:p>
          <a:p>
            <a:r>
              <a:rPr lang="de-DE"/>
              <a:t>You can use OpenCV's drawing function: cv2.rectangle(...).</a:t>
            </a:r>
          </a:p>
          <a:p>
            <a:r>
              <a:rPr lang="de-DE"/>
              <a:t>Remember the required arguments: cv2.rectangle(image, pt1, pt2, color, thickness).</a:t>
            </a:r>
          </a:p>
          <a:p>
            <a:pPr lvl="1"/>
            <a:r>
              <a:rPr lang="de-DE" i="1"/>
              <a:t>pt1</a:t>
            </a:r>
            <a:r>
              <a:rPr lang="de-DE"/>
              <a:t> is the top-left corner (x1, y1).</a:t>
            </a:r>
          </a:p>
          <a:p>
            <a:pPr lvl="1"/>
            <a:r>
              <a:rPr lang="de-DE" i="1"/>
              <a:t>pt2</a:t>
            </a:r>
            <a:r>
              <a:rPr lang="de-DE"/>
              <a:t> is the bottom-right corner (x2, y2).</a:t>
            </a:r>
          </a:p>
          <a:p>
            <a:pPr lvl="1"/>
            <a:r>
              <a:rPr lang="de-DE" i="1"/>
              <a:t>Color</a:t>
            </a:r>
            <a:r>
              <a:rPr lang="de-DE"/>
              <a:t> is a BGR tuple, e.g., (0, 255, 0) for green.</a:t>
            </a:r>
          </a:p>
          <a:p>
            <a:pPr lvl="1"/>
            <a:r>
              <a:rPr lang="de-DE" i="1"/>
              <a:t>Thickness</a:t>
            </a:r>
            <a:r>
              <a:rPr lang="de-DE"/>
              <a:t> is an integer, e.g., 2.</a:t>
            </a:r>
            <a:endParaRPr lang="de-DE" b="1"/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A17E6C6A-2725-ED27-2C3B-C25119B84BEC}"/>
              </a:ext>
            </a:extLst>
          </p:cNvPr>
          <p:cNvSpPr txBox="1">
            <a:spLocks/>
          </p:cNvSpPr>
          <p:nvPr/>
        </p:nvSpPr>
        <p:spPr>
          <a:xfrm>
            <a:off x="515940" y="1004394"/>
            <a:ext cx="11160125" cy="57710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None/>
              <a:defRPr sz="2400" kern="120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2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latin typeface="Calibri"/>
                <a:ea typeface="Calibri"/>
                <a:cs typeface="Calibri"/>
              </a:rPr>
              <a:t>YOLO Task 1 </a:t>
            </a:r>
            <a:r>
              <a:rPr lang="de-DE" err="1">
                <a:latin typeface="Calibri"/>
                <a:ea typeface="Calibri"/>
                <a:cs typeface="Calibri"/>
              </a:rPr>
              <a:t>tips</a:t>
            </a:r>
            <a:endParaRPr lang="de-DE">
              <a:latin typeface="Calibri"/>
              <a:ea typeface="Calibri"/>
              <a:cs typeface="Calibri"/>
            </a:endParaRP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E5C9EB6E-8282-8F77-F04C-3537284CD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178267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26184D9-1390-3509-6F17-59A8F290F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>
                <a:ea typeface="+mj-lt"/>
                <a:cs typeface="+mj-lt"/>
              </a:rPr>
              <a:t>Visual Process Structure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3F6E19-E9D2-9314-D612-F00749462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02" y="1728223"/>
            <a:ext cx="1198757" cy="1143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76EEDB-500D-E1DA-0F99-EAF087B08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685" y="691116"/>
            <a:ext cx="1568736" cy="16139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6421E5-CD5E-365C-518C-99C676D96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95" y="3261731"/>
            <a:ext cx="1198757" cy="11430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27E2BB-1818-D22F-60D3-15242F3F4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030" y="4549902"/>
            <a:ext cx="1770311" cy="168797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2C55DD0-7C9D-C95E-2E4A-3297034E6BFD}"/>
              </a:ext>
            </a:extLst>
          </p:cNvPr>
          <p:cNvCxnSpPr/>
          <p:nvPr/>
        </p:nvCxnSpPr>
        <p:spPr>
          <a:xfrm flipH="1">
            <a:off x="3501628" y="1675127"/>
            <a:ext cx="1354042" cy="4763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753038-4B9D-B1F9-3DAB-5D33AC9EB0A7}"/>
              </a:ext>
            </a:extLst>
          </p:cNvPr>
          <p:cNvCxnSpPr/>
          <p:nvPr/>
        </p:nvCxnSpPr>
        <p:spPr>
          <a:xfrm flipH="1">
            <a:off x="2727157" y="2825220"/>
            <a:ext cx="8559" cy="390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8DA4DC-B940-888F-2E16-7DDA2A5930C5}"/>
              </a:ext>
            </a:extLst>
          </p:cNvPr>
          <p:cNvCxnSpPr>
            <a:cxnSpLocks/>
          </p:cNvCxnSpPr>
          <p:nvPr/>
        </p:nvCxnSpPr>
        <p:spPr>
          <a:xfrm flipH="1">
            <a:off x="2708572" y="4507195"/>
            <a:ext cx="8559" cy="390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C5F69AA-4C1B-7268-C89B-232BF4E3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1821" y="1728223"/>
            <a:ext cx="1198757" cy="11430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D83180-19E4-85AE-295F-46DA4DE46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414" y="3261731"/>
            <a:ext cx="1198757" cy="11430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203B79-738B-8705-1291-AA1A20D41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4414" y="4795024"/>
            <a:ext cx="1198757" cy="11430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BF6396-9F9A-486D-E5CC-4B3EF4AF6165}"/>
              </a:ext>
            </a:extLst>
          </p:cNvPr>
          <p:cNvCxnSpPr>
            <a:cxnSpLocks/>
          </p:cNvCxnSpPr>
          <p:nvPr/>
        </p:nvCxnSpPr>
        <p:spPr>
          <a:xfrm flipH="1">
            <a:off x="9334255" y="4442146"/>
            <a:ext cx="8559" cy="390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C1CF20-67FC-1CE3-4180-ECA0ECCD79D0}"/>
              </a:ext>
            </a:extLst>
          </p:cNvPr>
          <p:cNvCxnSpPr>
            <a:cxnSpLocks/>
          </p:cNvCxnSpPr>
          <p:nvPr/>
        </p:nvCxnSpPr>
        <p:spPr>
          <a:xfrm flipH="1">
            <a:off x="9343547" y="2825219"/>
            <a:ext cx="8559" cy="3902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9511C4-AC4B-9F52-1B29-6838311F5BC7}"/>
              </a:ext>
            </a:extLst>
          </p:cNvPr>
          <p:cNvCxnSpPr>
            <a:cxnSpLocks/>
          </p:cNvCxnSpPr>
          <p:nvPr/>
        </p:nvCxnSpPr>
        <p:spPr>
          <a:xfrm>
            <a:off x="7234596" y="1675127"/>
            <a:ext cx="1359422" cy="467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BB45E2-0CEA-24E1-6CD6-B5ED767615C7}"/>
              </a:ext>
            </a:extLst>
          </p:cNvPr>
          <p:cNvSpPr txBox="1"/>
          <p:nvPr/>
        </p:nvSpPr>
        <p:spPr>
          <a:xfrm>
            <a:off x="5444289" y="2028738"/>
            <a:ext cx="131051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Calibri"/>
                <a:cs typeface="Calibri"/>
              </a:rPr>
              <a:t>Raspberry Pi</a:t>
            </a:r>
            <a:endParaRPr lang="en-US" sz="16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D03F27-E654-A059-6D98-6739922ABDD6}"/>
              </a:ext>
            </a:extLst>
          </p:cNvPr>
          <p:cNvSpPr txBox="1"/>
          <p:nvPr/>
        </p:nvSpPr>
        <p:spPr>
          <a:xfrm>
            <a:off x="462432" y="2033385"/>
            <a:ext cx="150516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Calibri"/>
                <a:cs typeface="Calibri"/>
              </a:rPr>
              <a:t>Taking Pictures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54EDE1-56F4-2133-6E62-13960AB26BCE}"/>
              </a:ext>
            </a:extLst>
          </p:cNvPr>
          <p:cNvSpPr txBox="1"/>
          <p:nvPr/>
        </p:nvSpPr>
        <p:spPr>
          <a:xfrm>
            <a:off x="465675" y="3668464"/>
            <a:ext cx="179237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003160"/>
                </a:solidFill>
                <a:ea typeface="Calibri"/>
                <a:cs typeface="Calibri"/>
              </a:rPr>
              <a:t>Detect Plate</a:t>
            </a:r>
            <a:endParaRPr lang="de-DE" b="1">
              <a:ea typeface="Calibri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669415-F22D-E575-9016-12F73716E61F}"/>
              </a:ext>
            </a:extLst>
          </p:cNvPr>
          <p:cNvSpPr txBox="1"/>
          <p:nvPr/>
        </p:nvSpPr>
        <p:spPr>
          <a:xfrm>
            <a:off x="462432" y="5196138"/>
            <a:ext cx="18703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Calibri"/>
                <a:cs typeface="Calibri"/>
              </a:rPr>
              <a:t>Reading </a:t>
            </a:r>
            <a:r>
              <a:rPr lang="en-US" sz="1600" b="1">
                <a:ea typeface="+mn-lt"/>
                <a:cs typeface="+mn-lt"/>
              </a:rPr>
              <a:t>Plate</a:t>
            </a:r>
            <a:endParaRPr lang="en-US" sz="1600" b="1">
              <a:ea typeface="Calibri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599CAA-3173-42A4-DC8E-2C2D960453EE}"/>
              </a:ext>
            </a:extLst>
          </p:cNvPr>
          <p:cNvSpPr txBox="1"/>
          <p:nvPr/>
        </p:nvSpPr>
        <p:spPr>
          <a:xfrm>
            <a:off x="10071066" y="2033384"/>
            <a:ext cx="150516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Calibri"/>
                <a:cs typeface="Calibri"/>
              </a:rPr>
              <a:t>Live Stream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5DB66C-A829-A983-A222-355FB11310E6}"/>
              </a:ext>
            </a:extLst>
          </p:cNvPr>
          <p:cNvSpPr txBox="1"/>
          <p:nvPr/>
        </p:nvSpPr>
        <p:spPr>
          <a:xfrm>
            <a:off x="10071066" y="3668896"/>
            <a:ext cx="150516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Calibri"/>
                <a:cs typeface="Calibri"/>
              </a:rPr>
              <a:t>Detect Person and Face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11B0D4-82A4-B59B-1B3C-71EDD21CC2B3}"/>
              </a:ext>
            </a:extLst>
          </p:cNvPr>
          <p:cNvSpPr txBox="1"/>
          <p:nvPr/>
        </p:nvSpPr>
        <p:spPr>
          <a:xfrm>
            <a:off x="10071066" y="5192896"/>
            <a:ext cx="150516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ea typeface="Calibri"/>
                <a:cs typeface="Calibri"/>
              </a:rPr>
              <a:t>Learn Face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48F077F0-D6FE-3996-6915-0573225A4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758371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48DD7-B83D-7708-E579-B08A528F6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C8145F6-8543-C3F3-5E11-88484902C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Face Recognition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D43CEDC9-61C0-6227-7C7D-A671FB6D64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2382466"/>
            <a:ext cx="11021156" cy="3794216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Task 2:</a:t>
            </a:r>
            <a:endParaRPr lang="en-US"/>
          </a:p>
          <a:p>
            <a:pPr marL="229870" indent="-229870"/>
            <a:r>
              <a:rPr lang="en-US"/>
              <a:t>Extend the system by adding face recognition.</a:t>
            </a:r>
            <a:br>
              <a:rPr lang="en-US"/>
            </a:br>
            <a:r>
              <a:rPr lang="en-US"/>
              <a:t>Person detection is </a:t>
            </a:r>
            <a:r>
              <a:rPr lang="en-US" b="1"/>
              <a:t>already provided</a:t>
            </a:r>
            <a:r>
              <a:rPr lang="en-US"/>
              <a:t>.</a:t>
            </a:r>
            <a:br>
              <a:rPr lang="en-US"/>
            </a:br>
            <a:r>
              <a:rPr lang="en-US"/>
              <a:t>Implement recognizing known faces and mark them in the image.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de-DE" b="1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817C865-C014-0F97-28AF-B8B92225B2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1" y="1721569"/>
            <a:ext cx="5580060" cy="577107"/>
          </a:xfrm>
        </p:spPr>
        <p:txBody>
          <a:bodyPr/>
          <a:lstStyle/>
          <a:p>
            <a:r>
              <a:rPr lang="de-DE"/>
              <a:t>YOLO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1F0539B7-1684-D60E-3C57-6B68A6FFEA11}"/>
              </a:ext>
            </a:extLst>
          </p:cNvPr>
          <p:cNvSpPr txBox="1">
            <a:spLocks/>
          </p:cNvSpPr>
          <p:nvPr/>
        </p:nvSpPr>
        <p:spPr>
          <a:xfrm>
            <a:off x="515940" y="1004394"/>
            <a:ext cx="11160125" cy="57710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None/>
              <a:defRPr sz="2400" kern="120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2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</a:rPr>
              <a:t>If you want to solve the </a:t>
            </a:r>
            <a:r>
              <a:rPr lang="en-US" err="1">
                <a:ea typeface="Calibri"/>
              </a:rPr>
              <a:t>MediaPipe</a:t>
            </a:r>
            <a:r>
              <a:rPr lang="en-US">
                <a:ea typeface="Calibri"/>
              </a:rPr>
              <a:t> exercises, please skip to page </a:t>
            </a:r>
            <a:r>
              <a:rPr lang="en-US">
                <a:solidFill>
                  <a:srgbClr val="FF0000"/>
                </a:solidFill>
                <a:ea typeface="Calibri"/>
              </a:rPr>
              <a:t>33</a:t>
            </a:r>
            <a:endParaRPr lang="de-DE">
              <a:solidFill>
                <a:srgbClr val="FF0000"/>
              </a:solidFill>
              <a:ea typeface="Calibri"/>
            </a:endParaRP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0DF02902-6D81-0C9D-EA59-C2BACA4FB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pic>
        <p:nvPicPr>
          <p:cNvPr id="4" name="Picture 1" descr="A person&amp;#39;s face with red rectangles and blue text&#10;&#10;AI-generated content may be incorrect.">
            <a:extLst>
              <a:ext uri="{FF2B5EF4-FFF2-40B4-BE49-F238E27FC236}">
                <a16:creationId xmlns:a16="http://schemas.microsoft.com/office/drawing/2014/main" id="{1C75B5B5-BF5C-2F50-A15B-9681F8952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6180" y="2632303"/>
            <a:ext cx="2922926" cy="282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14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5774C9-91EA-9B15-AA96-2155D3DD8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58BC7B4-3B6F-F3DF-FFBA-90CE1152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Face Recognition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238814C-BB26-E5DC-C41B-2EE531085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1647520"/>
            <a:ext cx="11021156" cy="45291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de-DE" b="1" err="1"/>
              <a:t>Task</a:t>
            </a:r>
            <a:r>
              <a:rPr lang="de-DE" b="1"/>
              <a:t> 2.1: </a:t>
            </a:r>
          </a:p>
          <a:p>
            <a:r>
              <a:rPr lang="de-DE"/>
              <a:t>Make sure you're reading image files from the correct directory (self.faces_dir).</a:t>
            </a:r>
          </a:p>
          <a:p>
            <a:r>
              <a:rPr lang="de-DE"/>
              <a:t>Use face_recognition.load_image_file() to load each image.</a:t>
            </a:r>
          </a:p>
          <a:p>
            <a:r>
              <a:rPr lang="de-DE"/>
              <a:t>Get the face encoding using face_recognition.face_encodings(loaded_image)[0]. </a:t>
            </a:r>
          </a:p>
          <a:p>
            <a:pPr lvl="1"/>
            <a:r>
              <a:rPr lang="de-DE"/>
              <a:t>Note the [0] assumes one face per known image file.</a:t>
            </a:r>
          </a:p>
          <a:p>
            <a:r>
              <a:rPr lang="de-DE"/>
              <a:t>Store the encoding in self.known_face_encodings and the name (from filename) in self.known_face_names. Keep these lists synchronized!</a:t>
            </a:r>
          </a:p>
          <a:p>
            <a:pPr marL="0" indent="0">
              <a:buNone/>
            </a:pPr>
            <a:r>
              <a:rPr lang="de-DE" b="1"/>
              <a:t>Task 2.2:</a:t>
            </a:r>
          </a:p>
          <a:p>
            <a:r>
              <a:rPr lang="de-DE"/>
              <a:t>Get the face_location passed to the save_face function.</a:t>
            </a:r>
          </a:p>
          <a:p>
            <a:r>
              <a:rPr lang="de-DE"/>
              <a:t>Crop the face from the stored self.current_frame using these coordinates: face_image = self.current_frame[top:bottom, left:right].</a:t>
            </a:r>
          </a:p>
          <a:p>
            <a:r>
              <a:rPr lang="de-DE"/>
              <a:t>Consider expanding the coordinates slightly before cropping to get more context, but be careful not to go outside the frame boundaries (max(0, ...), min(width, ...)).</a:t>
            </a:r>
          </a:p>
          <a:p>
            <a:r>
              <a:rPr lang="de-DE"/>
              <a:t>Save the face_image using cv2.imwrite() into self.faces_dir. Give it a filename based on the entered name.</a:t>
            </a:r>
          </a:p>
          <a:p>
            <a:r>
              <a:rPr lang="de-DE" b="1"/>
              <a:t>Very Important:</a:t>
            </a:r>
            <a:r>
              <a:rPr lang="de-DE"/>
              <a:t> After saving, immediately call self.load_known_faces() again so the system recognizes the newly added person right away.</a:t>
            </a:r>
            <a:endParaRPr lang="de-DE" b="1"/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B445E59A-A431-91D1-5A1D-1C68C91EF145}"/>
              </a:ext>
            </a:extLst>
          </p:cNvPr>
          <p:cNvSpPr txBox="1">
            <a:spLocks/>
          </p:cNvSpPr>
          <p:nvPr/>
        </p:nvSpPr>
        <p:spPr>
          <a:xfrm>
            <a:off x="515940" y="1004394"/>
            <a:ext cx="11160125" cy="57710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None/>
              <a:defRPr sz="2400" kern="120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2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latin typeface="Calibri"/>
                <a:ea typeface="Calibri"/>
                <a:cs typeface="Calibri"/>
              </a:rPr>
              <a:t>YOLO Task 2 </a:t>
            </a:r>
            <a:r>
              <a:rPr lang="de-DE" err="1">
                <a:latin typeface="Calibri"/>
                <a:ea typeface="Calibri"/>
                <a:cs typeface="Calibri"/>
              </a:rPr>
              <a:t>tips</a:t>
            </a:r>
            <a:endParaRPr lang="de-DE">
              <a:latin typeface="Calibri"/>
              <a:ea typeface="Calibri"/>
              <a:cs typeface="Calibri"/>
            </a:endParaRP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016162A9-3DC7-D487-357F-2F1E83C57A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1317870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2117C-D157-BFF0-CEE9-C5033BC42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B86C635-FF46-3553-8386-CC6E47A59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Face Recognition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88BE0708-5BA1-71BC-9CFA-F04B153E41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1647520"/>
            <a:ext cx="11021156" cy="4529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err="1"/>
              <a:t>Task</a:t>
            </a:r>
            <a:r>
              <a:rPr lang="de-DE" b="1"/>
              <a:t> 2.3, 2.5., 2.6, 2.7:</a:t>
            </a:r>
          </a:p>
          <a:p>
            <a:r>
              <a:rPr lang="de-DE"/>
              <a:t>Use the self.state variable ("normal" or "entering_name") to control behavior.</a:t>
            </a:r>
          </a:p>
          <a:p>
            <a:r>
              <a:rPr lang="de-DE"/>
              <a:t>In mouse_callback: If state is "normal", check if the click (x, y) is inside any stored button area. If yes, change self.state to "entering_name" and store which face was clicked (self.selected_face_loc).</a:t>
            </a:r>
          </a:p>
          <a:p>
            <a:r>
              <a:rPr lang="de-DE"/>
              <a:t>In the main loop (run): If self.state is "entering_name", handle keyboard input (cv2.waitKey(1)):key == 13 (Enter): Save the face if self.current_text is not empty, then switch back to "normal" state.</a:t>
            </a:r>
          </a:p>
          <a:p>
            <a:pPr lvl="1"/>
            <a:r>
              <a:rPr lang="de-DE"/>
              <a:t>key == 27 (Esc): Switch back to "normal" state.</a:t>
            </a:r>
          </a:p>
          <a:p>
            <a:pPr lvl="1"/>
            <a:r>
              <a:rPr lang="de-DE"/>
              <a:t>key == 8 (Backspace): Remove last character from self.current_text.</a:t>
            </a:r>
          </a:p>
          <a:p>
            <a:pPr lvl="1"/>
            <a:r>
              <a:rPr lang="de-DE"/>
              <a:t>Printable characters: Append chr(key) to self.current_text.</a:t>
            </a:r>
          </a:p>
          <a:p>
            <a:r>
              <a:rPr lang="de-DE"/>
              <a:t>Draw the text input UI (draw_text_input) and highlight the selected face only when in the "entering_name" state.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49A2F454-B53A-5A6C-F1D4-08B31ED8808F}"/>
              </a:ext>
            </a:extLst>
          </p:cNvPr>
          <p:cNvSpPr txBox="1">
            <a:spLocks/>
          </p:cNvSpPr>
          <p:nvPr/>
        </p:nvSpPr>
        <p:spPr>
          <a:xfrm>
            <a:off x="515940" y="1004394"/>
            <a:ext cx="11160125" cy="57710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None/>
              <a:defRPr sz="2400" kern="120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2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latin typeface="Calibri"/>
                <a:ea typeface="Calibri"/>
                <a:cs typeface="Calibri"/>
              </a:rPr>
              <a:t>YOLO Task 2 </a:t>
            </a:r>
            <a:r>
              <a:rPr lang="de-DE" err="1">
                <a:latin typeface="Calibri"/>
                <a:ea typeface="Calibri"/>
                <a:cs typeface="Calibri"/>
              </a:rPr>
              <a:t>tips</a:t>
            </a:r>
            <a:endParaRPr lang="de-DE">
              <a:latin typeface="Calibri"/>
              <a:ea typeface="Calibri"/>
              <a:cs typeface="Calibri"/>
            </a:endParaRP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1B35042B-249A-92AE-C48A-2C3FF188B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1169896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5647C-E250-F5EE-E25D-C5207440F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982CF22-2C62-71B0-734D-6CE45408F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Face Recognition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FED1470C-5066-E050-EBB4-F96186B6E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1647520"/>
            <a:ext cx="11021156" cy="4529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err="1"/>
              <a:t>Task</a:t>
            </a:r>
            <a:r>
              <a:rPr lang="de-DE" b="1"/>
              <a:t> 2.4:</a:t>
            </a:r>
          </a:p>
          <a:p>
            <a:r>
              <a:rPr lang="de-DE"/>
              <a:t>You need face locations and encodings for the </a:t>
            </a:r>
            <a:r>
              <a:rPr lang="de-DE" i="1"/>
              <a:t>current</a:t>
            </a:r>
            <a:r>
              <a:rPr lang="de-DE"/>
              <a:t> video frame first. </a:t>
            </a:r>
          </a:p>
          <a:p>
            <a:r>
              <a:rPr lang="de-DE"/>
              <a:t>Use face_recognition.face_locations() and face_recognition.face_encodings().</a:t>
            </a:r>
          </a:p>
          <a:p>
            <a:r>
              <a:rPr lang="de-DE" b="1"/>
              <a:t>Remember:</a:t>
            </a:r>
            <a:r>
              <a:rPr lang="de-DE"/>
              <a:t> Convert the OpenCV frame (BGR) to RGB before passing it to face_recognition functions: rgb_frame = cv2.cvtColor(frame, cv2.COLOR_BGR2RGB).</a:t>
            </a:r>
          </a:p>
          <a:p>
            <a:r>
              <a:rPr lang="de-DE"/>
              <a:t>Use face_recognition.compare_faces(self.known_face_encodings, encoding_to_check) to get potential matches.</a:t>
            </a:r>
          </a:p>
          <a:p>
            <a:r>
              <a:rPr lang="de-DE"/>
              <a:t>Use face_recognition.face_distance(self.known_face_encodings, encoding_to_check) to find the distance for each comparison. Lower distance means a closer match.</a:t>
            </a:r>
          </a:p>
          <a:p>
            <a:r>
              <a:rPr lang="de-DE"/>
              <a:t>Find the best match using np.argmin(face_distances) on the distances array.</a:t>
            </a:r>
          </a:p>
          <a:p>
            <a:r>
              <a:rPr lang="de-DE"/>
              <a:t>Verify the best match: Check if matches[best_match_index] is True.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EB4B97E1-4EDD-4A77-4494-D16814690EB9}"/>
              </a:ext>
            </a:extLst>
          </p:cNvPr>
          <p:cNvSpPr txBox="1">
            <a:spLocks/>
          </p:cNvSpPr>
          <p:nvPr/>
        </p:nvSpPr>
        <p:spPr>
          <a:xfrm>
            <a:off x="515940" y="1004394"/>
            <a:ext cx="11160125" cy="57710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None/>
              <a:defRPr sz="2400" kern="120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2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latin typeface="Calibri"/>
                <a:ea typeface="Calibri"/>
                <a:cs typeface="Calibri"/>
              </a:rPr>
              <a:t>YOLO Task 2 </a:t>
            </a:r>
            <a:r>
              <a:rPr lang="de-DE" err="1">
                <a:latin typeface="Calibri"/>
                <a:ea typeface="Calibri"/>
                <a:cs typeface="Calibri"/>
              </a:rPr>
              <a:t>tips</a:t>
            </a:r>
            <a:endParaRPr lang="de-DE">
              <a:latin typeface="Calibri"/>
              <a:ea typeface="Calibri"/>
              <a:cs typeface="Calibri"/>
            </a:endParaRP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07932642-AE89-064A-87B0-00534AC57D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189469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E41B5-5644-7582-3A5E-9B04A5859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3D025EF-1F1D-290D-5338-0AB4760B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Face Recognition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6983CE8-A73A-97AE-DA38-3EDBD1AA7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1647520"/>
            <a:ext cx="11021156" cy="4529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err="1"/>
              <a:t>Task</a:t>
            </a:r>
            <a:r>
              <a:rPr lang="de-DE" b="1"/>
              <a:t> 2.4:</a:t>
            </a:r>
          </a:p>
          <a:p>
            <a:r>
              <a:rPr lang="de-DE"/>
              <a:t>Draw the name label using cv2.putText().</a:t>
            </a:r>
          </a:p>
          <a:p>
            <a:r>
              <a:rPr lang="de-DE"/>
              <a:t>Draw the "Learn Face" button (using cv2.rectangle and cv2.putText) </a:t>
            </a:r>
            <a:r>
              <a:rPr lang="de-DE" b="1"/>
              <a:t>only</a:t>
            </a:r>
            <a:r>
              <a:rPr lang="de-DE"/>
              <a:t> if the face is "Unknown" and the system is in the "normal" state.</a:t>
            </a:r>
          </a:p>
          <a:p>
            <a:r>
              <a:rPr lang="de-DE"/>
              <a:t>For the button click to work later, store the button's screen coordinates </a:t>
            </a:r>
            <a:r>
              <a:rPr lang="de-DE" i="1"/>
              <a:t>and</a:t>
            </a:r>
            <a:r>
              <a:rPr lang="de-DE"/>
              <a:t> the corresponding face location (top, right, bottom, left) together (e.g., in self.button_area).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9E30ADF4-609E-7B48-937D-19C6B226178B}"/>
              </a:ext>
            </a:extLst>
          </p:cNvPr>
          <p:cNvSpPr txBox="1">
            <a:spLocks/>
          </p:cNvSpPr>
          <p:nvPr/>
        </p:nvSpPr>
        <p:spPr>
          <a:xfrm>
            <a:off x="515940" y="1004394"/>
            <a:ext cx="11160125" cy="57710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None/>
              <a:defRPr sz="2400" kern="120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2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latin typeface="Calibri"/>
                <a:ea typeface="Calibri"/>
                <a:cs typeface="Calibri"/>
              </a:rPr>
              <a:t>YOLO Task 2 </a:t>
            </a:r>
            <a:r>
              <a:rPr lang="de-DE" err="1">
                <a:latin typeface="Calibri"/>
                <a:ea typeface="Calibri"/>
                <a:cs typeface="Calibri"/>
              </a:rPr>
              <a:t>tips</a:t>
            </a:r>
            <a:endParaRPr lang="de-DE">
              <a:latin typeface="Calibri"/>
              <a:ea typeface="Calibri"/>
              <a:cs typeface="Calibri"/>
            </a:endParaRP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99BE95F6-F245-676C-F194-C7FF663D04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2736055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23C4E-67B7-0371-017F-CA1BBB0BE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8B83D24-3B8F-6CDD-7860-BF43F2CB2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Face Recognition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6DF8884-4D69-B807-930A-6BA6DD138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2382466"/>
            <a:ext cx="11021156" cy="3794216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de-DE" b="1"/>
              <a:t>Task 1: </a:t>
            </a:r>
          </a:p>
          <a:p>
            <a:pPr marL="229870" indent="-229870"/>
            <a:r>
              <a:rPr lang="de-DE"/>
              <a:t>Implement </a:t>
            </a:r>
            <a:r>
              <a:rPr lang="de-DE" b="1" err="1"/>
              <a:t>face</a:t>
            </a:r>
            <a:r>
              <a:rPr lang="de-DE" b="1"/>
              <a:t> </a:t>
            </a:r>
            <a:r>
              <a:rPr lang="de-DE" b="1" err="1"/>
              <a:t>detection</a:t>
            </a:r>
            <a:r>
              <a:rPr lang="de-DE"/>
              <a:t> </a:t>
            </a:r>
            <a:r>
              <a:rPr lang="de-DE" err="1"/>
              <a:t>based</a:t>
            </a:r>
            <a:r>
              <a:rPr lang="de-DE"/>
              <a:t> on </a:t>
            </a:r>
            <a:r>
              <a:rPr lang="de-DE" err="1"/>
              <a:t>MediaPipe</a:t>
            </a:r>
            <a:r>
              <a:rPr lang="de-DE"/>
              <a:t>.</a:t>
            </a:r>
            <a:endParaRPr lang="de-DE">
              <a:ea typeface="Calibri"/>
              <a:cs typeface="Calibri"/>
            </a:endParaRPr>
          </a:p>
          <a:p>
            <a:pPr marL="229870" indent="-229870"/>
            <a:r>
              <a:rPr lang="de-DE"/>
              <a:t>Face </a:t>
            </a:r>
            <a:r>
              <a:rPr lang="de-DE" err="1"/>
              <a:t>recognition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u="sng"/>
              <a:t>not</a:t>
            </a:r>
            <a:r>
              <a:rPr lang="de-DE"/>
              <a:t> </a:t>
            </a:r>
            <a:r>
              <a:rPr lang="de-DE" err="1"/>
              <a:t>required</a:t>
            </a:r>
            <a:r>
              <a:rPr lang="de-DE"/>
              <a:t> in </a:t>
            </a:r>
            <a:r>
              <a:rPr lang="de-DE" err="1"/>
              <a:t>this</a:t>
            </a:r>
            <a:r>
              <a:rPr lang="de-DE"/>
              <a:t> </a:t>
            </a:r>
            <a:r>
              <a:rPr lang="de-DE" err="1"/>
              <a:t>task</a:t>
            </a:r>
            <a:r>
              <a:rPr lang="de-DE"/>
              <a:t>.</a:t>
            </a:r>
            <a:endParaRPr lang="de-DE">
              <a:ea typeface="Calibri"/>
              <a:cs typeface="Calibri"/>
            </a:endParaRPr>
          </a:p>
          <a:p>
            <a:pPr marL="229870" indent="-229870"/>
            <a:r>
              <a:rPr lang="de-DE" err="1"/>
              <a:t>Detect</a:t>
            </a:r>
            <a:r>
              <a:rPr lang="de-DE"/>
              <a:t> </a:t>
            </a:r>
            <a:r>
              <a:rPr lang="de-DE" b="1" err="1"/>
              <a:t>faces</a:t>
            </a:r>
            <a:r>
              <a:rPr lang="de-DE"/>
              <a:t> and </a:t>
            </a:r>
            <a:r>
              <a:rPr lang="de-DE" err="1"/>
              <a:t>draw</a:t>
            </a:r>
            <a:r>
              <a:rPr lang="de-DE"/>
              <a:t> </a:t>
            </a:r>
            <a:r>
              <a:rPr lang="de-DE" err="1"/>
              <a:t>bounding</a:t>
            </a:r>
            <a:r>
              <a:rPr lang="de-DE"/>
              <a:t> </a:t>
            </a:r>
            <a:r>
              <a:rPr lang="de-DE" err="1"/>
              <a:t>boxes</a:t>
            </a:r>
            <a:r>
              <a:rPr lang="de-DE"/>
              <a:t> </a:t>
            </a:r>
            <a:r>
              <a:rPr lang="de-DE" err="1"/>
              <a:t>around</a:t>
            </a:r>
            <a:r>
              <a:rPr lang="de-DE"/>
              <a:t> </a:t>
            </a:r>
            <a:r>
              <a:rPr lang="de-DE" err="1"/>
              <a:t>them</a:t>
            </a:r>
            <a:r>
              <a:rPr lang="de-DE"/>
              <a:t>.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de-DE" b="1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07AE43DA-72C5-4883-440A-0FE420A320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1" y="1721569"/>
            <a:ext cx="5580060" cy="577107"/>
          </a:xfrm>
        </p:spPr>
        <p:txBody>
          <a:bodyPr/>
          <a:lstStyle/>
          <a:p>
            <a:r>
              <a:rPr lang="de-DE" err="1"/>
              <a:t>MediaPipe</a:t>
            </a:r>
            <a:endParaRPr lang="de-DE"/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C3A7380D-E0AF-BC63-32FB-7B6A40EAA7D5}"/>
              </a:ext>
            </a:extLst>
          </p:cNvPr>
          <p:cNvSpPr txBox="1">
            <a:spLocks/>
          </p:cNvSpPr>
          <p:nvPr/>
        </p:nvSpPr>
        <p:spPr>
          <a:xfrm>
            <a:off x="515940" y="1004394"/>
            <a:ext cx="11160125" cy="57710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None/>
              <a:defRPr sz="2400" kern="120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2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</a:rPr>
              <a:t>If you want to solve the YOLO exercises, please go back to page </a:t>
            </a:r>
            <a:r>
              <a:rPr lang="en-US">
                <a:solidFill>
                  <a:srgbClr val="FF0000"/>
                </a:solidFill>
                <a:ea typeface="Calibri"/>
              </a:rPr>
              <a:t>25</a:t>
            </a:r>
            <a:endParaRPr lang="de-DE">
              <a:solidFill>
                <a:srgbClr val="FF0000"/>
              </a:solidFill>
              <a:ea typeface="Calibri"/>
            </a:endParaRP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01E84CA9-C86A-2226-BE5E-D93B1CC3A6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pic>
        <p:nvPicPr>
          <p:cNvPr id="2" name="Picture 3" descr="A person with a grid on her face&#10;&#10;AI-generated content may be incorrect.">
            <a:extLst>
              <a:ext uri="{FF2B5EF4-FFF2-40B4-BE49-F238E27FC236}">
                <a16:creationId xmlns:a16="http://schemas.microsoft.com/office/drawing/2014/main" id="{413B2A02-4AC8-DD13-4C7C-E86EAFB92E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89" t="12321" r="16390" b="4798"/>
          <a:stretch/>
        </p:blipFill>
        <p:spPr>
          <a:xfrm>
            <a:off x="8103418" y="2737109"/>
            <a:ext cx="2272511" cy="21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32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CC51C-0729-8EAF-19A7-EC143AE3D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637407C-F4E0-B7ED-42A3-749458DC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Face Recognition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CF1F4F4-7DDF-7CD2-11F0-77A54DE1EA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1647520"/>
            <a:ext cx="11021156" cy="4529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err="1"/>
              <a:t>Task</a:t>
            </a:r>
            <a:r>
              <a:rPr lang="de-DE" b="1"/>
              <a:t> 1.1:</a:t>
            </a:r>
          </a:p>
          <a:p>
            <a:r>
              <a:rPr lang="de-DE"/>
              <a:t>Create the FaceMesh instance using mp.solutions.face_mesh.FaceMesh(...).</a:t>
            </a:r>
          </a:p>
          <a:p>
            <a:r>
              <a:rPr lang="de-DE"/>
              <a:t>You can set parameters like max_num_faces=... and min_detection_confidence=... during initialization (check MediaPipe documentation for details).</a:t>
            </a:r>
          </a:p>
          <a:p>
            <a:pPr marL="0" indent="0">
              <a:buNone/>
            </a:pPr>
            <a:r>
              <a:rPr lang="de-DE" b="1"/>
              <a:t>Task 1.2:</a:t>
            </a:r>
          </a:p>
          <a:p>
            <a:r>
              <a:rPr lang="de-DE" b="1"/>
              <a:t>Important:</a:t>
            </a:r>
            <a:r>
              <a:rPr lang="de-DE"/>
              <a:t> MediaPipe expects images in RGB format, but OpenCV captures in BGR. Convert the frame: image_rgb = cv2.cvtColor(frame, cv2.COLOR_BGR2RGB).</a:t>
            </a:r>
          </a:p>
          <a:p>
            <a:r>
              <a:rPr lang="de-DE"/>
              <a:t>Call the process() method on your self.face_mesh object, passing the image_rgb.</a:t>
            </a:r>
          </a:p>
          <a:p>
            <a:pPr marL="0" indent="0">
              <a:buNone/>
            </a:pPr>
            <a:r>
              <a:rPr lang="de-DE" b="1"/>
              <a:t>Task 1.3:</a:t>
            </a:r>
          </a:p>
          <a:p>
            <a:r>
              <a:rPr lang="de-DE"/>
              <a:t>Use OpenCV's cv2.rectangle(image, pt1, pt2, color, thickness).pt1 should be the top-left corner: (left, top).pt2 should be the bottom-right corner: (right, bottom).</a:t>
            </a:r>
          </a:p>
          <a:p>
            <a:r>
              <a:rPr lang="de-DE"/>
              <a:t>Choose a color (BGR tuple like (0, 255, 0) for green) and thickness.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40113C3F-1787-8AE1-AED2-77B9E0E6A4B0}"/>
              </a:ext>
            </a:extLst>
          </p:cNvPr>
          <p:cNvSpPr txBox="1">
            <a:spLocks/>
          </p:cNvSpPr>
          <p:nvPr/>
        </p:nvSpPr>
        <p:spPr>
          <a:xfrm>
            <a:off x="515940" y="1004394"/>
            <a:ext cx="11160125" cy="57710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None/>
              <a:defRPr sz="2400" kern="120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2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err="1">
                <a:latin typeface="Calibri"/>
                <a:ea typeface="Calibri"/>
                <a:cs typeface="Calibri"/>
              </a:rPr>
              <a:t>MediaPipe</a:t>
            </a:r>
            <a:r>
              <a:rPr lang="de-DE">
                <a:latin typeface="Calibri"/>
                <a:ea typeface="Calibri"/>
                <a:cs typeface="Calibri"/>
              </a:rPr>
              <a:t> Task 1 </a:t>
            </a:r>
            <a:r>
              <a:rPr lang="de-DE" err="1">
                <a:latin typeface="Calibri"/>
                <a:ea typeface="Calibri"/>
                <a:cs typeface="Calibri"/>
              </a:rPr>
              <a:t>tips</a:t>
            </a:r>
            <a:endParaRPr lang="de-DE">
              <a:latin typeface="Calibri"/>
              <a:ea typeface="Calibri"/>
              <a:cs typeface="Calibri"/>
            </a:endParaRP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1A394D1D-8507-6830-07C5-49490CDEA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2444860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0C3A2-F331-7597-B314-EDF3961DC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41175251-E118-F753-54BB-C24CE3631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Face Recognition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9D3E7F75-34A3-23EA-1F1A-C4B1469D9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2382466"/>
            <a:ext cx="11021156" cy="3794216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b="1"/>
              <a:t>Task 2:</a:t>
            </a:r>
            <a:endParaRPr lang="en-US"/>
          </a:p>
          <a:p>
            <a:pPr marL="229870" indent="-229870"/>
            <a:r>
              <a:rPr lang="en-US"/>
              <a:t>Extend the system by adding face recognition.</a:t>
            </a:r>
            <a:endParaRPr lang="en-US">
              <a:ea typeface="Calibri"/>
              <a:cs typeface="Calibri"/>
            </a:endParaRPr>
          </a:p>
          <a:p>
            <a:pPr marL="229870" indent="-229870"/>
            <a:r>
              <a:rPr lang="en-US"/>
              <a:t>Person detection is </a:t>
            </a:r>
            <a:r>
              <a:rPr lang="en-US" b="1"/>
              <a:t>already provided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29870" indent="-229870"/>
            <a:r>
              <a:rPr lang="en-US"/>
              <a:t>Implement recognizing known faces and mark them in the image.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de-DE" b="1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25EF080-688F-ECED-C73B-D1B504C247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41" y="1721569"/>
            <a:ext cx="5580060" cy="577107"/>
          </a:xfrm>
        </p:spPr>
        <p:txBody>
          <a:bodyPr/>
          <a:lstStyle/>
          <a:p>
            <a:r>
              <a:rPr lang="de-DE"/>
              <a:t>MediaPipe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161B91AB-1306-05C6-F607-9255D5BB0D89}"/>
              </a:ext>
            </a:extLst>
          </p:cNvPr>
          <p:cNvSpPr txBox="1">
            <a:spLocks/>
          </p:cNvSpPr>
          <p:nvPr/>
        </p:nvSpPr>
        <p:spPr>
          <a:xfrm>
            <a:off x="515940" y="1004394"/>
            <a:ext cx="11160125" cy="57710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None/>
              <a:defRPr sz="2400" kern="120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2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libri"/>
              </a:rPr>
              <a:t>If you want to solve the YOLO exercises, please go back to page </a:t>
            </a:r>
            <a:r>
              <a:rPr lang="en-US">
                <a:solidFill>
                  <a:srgbClr val="FF0000"/>
                </a:solidFill>
                <a:ea typeface="Calibri"/>
              </a:rPr>
              <a:t>25</a:t>
            </a:r>
            <a:endParaRPr lang="de-DE">
              <a:solidFill>
                <a:srgbClr val="FF0000"/>
              </a:solidFill>
              <a:ea typeface="Calibri"/>
            </a:endParaRP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E138AFAF-8898-A9C0-E763-1CEBE41E15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pic>
        <p:nvPicPr>
          <p:cNvPr id="2" name="Picture 3" descr="A person with a grid on her face&#10;&#10;AI-generated content may be incorrect.">
            <a:extLst>
              <a:ext uri="{FF2B5EF4-FFF2-40B4-BE49-F238E27FC236}">
                <a16:creationId xmlns:a16="http://schemas.microsoft.com/office/drawing/2014/main" id="{D2BF8DF4-489C-968A-431E-B908DBE49B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89" t="12321" r="16390" b="4798"/>
          <a:stretch/>
        </p:blipFill>
        <p:spPr>
          <a:xfrm>
            <a:off x="8103418" y="2737109"/>
            <a:ext cx="2272511" cy="21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022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B3CAD-7B18-B170-4A18-D7F95C11B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FBCCE4B-DA19-7CF0-4A2F-AE1C193B2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Face Recognition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70F02F8-AF33-0727-5D0E-35671A5118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1647520"/>
            <a:ext cx="11021156" cy="45291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de-DE" b="1" err="1"/>
              <a:t>Task</a:t>
            </a:r>
            <a:r>
              <a:rPr lang="de-DE" b="1"/>
              <a:t> 2.1:</a:t>
            </a:r>
          </a:p>
          <a:p>
            <a:r>
              <a:rPr lang="de-DE"/>
              <a:t>You don't need all 400+ landmarks from FaceMesh. Use the provided key_landmarks_indices list to select a smaller, specific set (e.g., 50 landmarks).</a:t>
            </a:r>
          </a:p>
          <a:p>
            <a:r>
              <a:rPr lang="de-DE"/>
              <a:t>Loop through key_landmarks_indices. For each index idx, get the landmark data: landmark = face_landmarks.landmark[idx].</a:t>
            </a:r>
          </a:p>
          <a:p>
            <a:r>
              <a:rPr lang="de-DE"/>
              <a:t>Store the </a:t>
            </a:r>
            <a:r>
              <a:rPr lang="de-DE" b="1"/>
              <a:t>normalized</a:t>
            </a:r>
            <a:r>
              <a:rPr lang="de-DE"/>
              <a:t> coordinates landmark.x and landmark.y (values between 0.0 and 1.0).</a:t>
            </a:r>
          </a:p>
          <a:p>
            <a:r>
              <a:rPr lang="de-DE"/>
              <a:t>Create a flat NumPy array from these coordinates (e.g., [x1, y1, x2, y2, ..., x50, y50]). The size must be consistent!</a:t>
            </a:r>
          </a:p>
          <a:p>
            <a:pPr marL="0" indent="0">
              <a:buNone/>
            </a:pPr>
            <a:r>
              <a:rPr lang="de-DE" b="1"/>
              <a:t>Task 2.2:</a:t>
            </a:r>
          </a:p>
          <a:p>
            <a:r>
              <a:rPr lang="de-DE"/>
              <a:t>This happens in the compare_landmarks function.</a:t>
            </a:r>
          </a:p>
          <a:p>
            <a:r>
              <a:rPr lang="de-DE"/>
              <a:t>You need to compare the detected landmarks array to </a:t>
            </a:r>
            <a:r>
              <a:rPr lang="de-DE" i="1"/>
              <a:t>every</a:t>
            </a:r>
            <a:r>
              <a:rPr lang="de-DE"/>
              <a:t> stored landmark sample for </a:t>
            </a:r>
            <a:r>
              <a:rPr lang="de-DE" i="1"/>
              <a:t>every</a:t>
            </a:r>
            <a:r>
              <a:rPr lang="de-DE"/>
              <a:t> known person (for known_landmarks in person_landmarks_list:).</a:t>
            </a:r>
          </a:p>
          <a:p>
            <a:r>
              <a:rPr lang="de-DE"/>
              <a:t>A good way to measure similarity is the Euclidean distance: distance = np.linalg.norm(landmarks - known_landmarks). </a:t>
            </a:r>
          </a:p>
          <a:p>
            <a:r>
              <a:rPr lang="de-DE"/>
              <a:t>Keep track of the min_distance found and the best_match_index (which person it corresponds to).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7A2843E3-BAD4-CD30-2FCA-AE1C99C52D41}"/>
              </a:ext>
            </a:extLst>
          </p:cNvPr>
          <p:cNvSpPr txBox="1">
            <a:spLocks/>
          </p:cNvSpPr>
          <p:nvPr/>
        </p:nvSpPr>
        <p:spPr>
          <a:xfrm>
            <a:off x="515940" y="1004394"/>
            <a:ext cx="11160125" cy="57710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None/>
              <a:defRPr sz="2400" kern="120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2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err="1">
                <a:latin typeface="Calibri"/>
                <a:ea typeface="Calibri"/>
                <a:cs typeface="Calibri"/>
              </a:rPr>
              <a:t>MediaPipe</a:t>
            </a:r>
            <a:r>
              <a:rPr lang="de-DE">
                <a:latin typeface="Calibri"/>
                <a:ea typeface="Calibri"/>
                <a:cs typeface="Calibri"/>
              </a:rPr>
              <a:t> Task 2 </a:t>
            </a:r>
            <a:r>
              <a:rPr lang="de-DE" err="1">
                <a:latin typeface="Calibri"/>
                <a:ea typeface="Calibri"/>
                <a:cs typeface="Calibri"/>
              </a:rPr>
              <a:t>tips</a:t>
            </a:r>
            <a:endParaRPr lang="de-DE">
              <a:latin typeface="Calibri"/>
              <a:ea typeface="Calibri"/>
              <a:cs typeface="Calibri"/>
            </a:endParaRP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6D6349E1-1F98-57F5-2661-1D5D5CEA6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3780748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FE299-88BD-798B-E966-AD2FCECE5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19E1137-D2F9-CBDC-7BB8-CC474A94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Face Recognition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0D99F95-95DD-8DCF-3464-2DC5B4A880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6420" y="1647520"/>
            <a:ext cx="11021156" cy="45291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err="1"/>
              <a:t>Task</a:t>
            </a:r>
            <a:r>
              <a:rPr lang="de-DE" b="1"/>
              <a:t> 2.3:</a:t>
            </a:r>
          </a:p>
          <a:p>
            <a:r>
              <a:rPr lang="de-DE"/>
              <a:t>After checking all known landmarks, take the overall min_distance.</a:t>
            </a:r>
          </a:p>
          <a:p>
            <a:r>
              <a:rPr lang="de-DE"/>
              <a:t>Compare it to self.recognition_threshold.</a:t>
            </a:r>
          </a:p>
          <a:p>
            <a:r>
              <a:rPr lang="de-DE"/>
              <a:t>If min_distance &lt; self.recognition_threshold, it's a match! Set is_known_face = True and get the name using best_match_index.</a:t>
            </a:r>
          </a:p>
          <a:p>
            <a:r>
              <a:rPr lang="de-DE"/>
              <a:t>If the distance is larger, it's "Unknown" (is_known_face = False).</a:t>
            </a:r>
          </a:p>
          <a:p>
            <a:r>
              <a:rPr lang="de-DE"/>
              <a:t>Consider calculating a confidence score based on how far below the threshold the distance is.</a:t>
            </a:r>
          </a:p>
        </p:txBody>
      </p:sp>
      <p:sp>
        <p:nvSpPr>
          <p:cNvPr id="3" name="Textplatzhalter 4">
            <a:extLst>
              <a:ext uri="{FF2B5EF4-FFF2-40B4-BE49-F238E27FC236}">
                <a16:creationId xmlns:a16="http://schemas.microsoft.com/office/drawing/2014/main" id="{0764E9EE-A509-EA66-1DE7-B996CDF5532E}"/>
              </a:ext>
            </a:extLst>
          </p:cNvPr>
          <p:cNvSpPr txBox="1">
            <a:spLocks/>
          </p:cNvSpPr>
          <p:nvPr/>
        </p:nvSpPr>
        <p:spPr>
          <a:xfrm>
            <a:off x="515940" y="1004394"/>
            <a:ext cx="11160125" cy="577107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None/>
              <a:defRPr sz="2400" kern="1200">
                <a:solidFill>
                  <a:schemeClr val="accent5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400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8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C5C7"/>
              </a:buClr>
              <a:buSzPct val="120000"/>
              <a:buFont typeface="Calibri" panose="020F0502020204030204" pitchFamily="34" charset="0"/>
              <a:buChar char="›"/>
              <a:defRPr sz="14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SzPct val="120000"/>
              <a:buFont typeface="Calibri" panose="020F0502020204030204" pitchFamily="34" charset="0"/>
              <a:buChar char="›"/>
              <a:defRPr sz="1600" kern="120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err="1">
                <a:latin typeface="Calibri"/>
                <a:ea typeface="Calibri"/>
                <a:cs typeface="Calibri"/>
              </a:rPr>
              <a:t>MediaPipe</a:t>
            </a:r>
            <a:r>
              <a:rPr lang="de-DE">
                <a:latin typeface="Calibri"/>
                <a:ea typeface="Calibri"/>
                <a:cs typeface="Calibri"/>
              </a:rPr>
              <a:t> Task 2 </a:t>
            </a:r>
            <a:r>
              <a:rPr lang="de-DE" err="1">
                <a:latin typeface="Calibri"/>
                <a:ea typeface="Calibri"/>
                <a:cs typeface="Calibri"/>
              </a:rPr>
              <a:t>tips</a:t>
            </a:r>
            <a:endParaRPr lang="de-DE">
              <a:latin typeface="Calibri"/>
              <a:ea typeface="Calibri"/>
              <a:cs typeface="Calibri"/>
            </a:endParaRPr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28C9002B-32E5-50B9-6C6E-0E7EC3091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2567511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964F2-B7AB-8A0F-BA51-B6C8B4A15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41" y="3012063"/>
            <a:ext cx="6335346" cy="2978886"/>
          </a:xfrm>
        </p:spPr>
        <p:txBody>
          <a:bodyPr vert="horz" lIns="0" tIns="0" rIns="0" bIns="0" rtlCol="0" anchor="t">
            <a:normAutofit fontScale="92500" lnSpcReduction="20000"/>
          </a:bodyPr>
          <a:lstStyle/>
          <a:p>
            <a:r>
              <a:rPr lang="en-US">
                <a:ea typeface="+mn-lt"/>
                <a:cs typeface="+mn-lt"/>
              </a:rPr>
              <a:t>To set up the Raspberry Pi, you will need the following physical components:</a:t>
            </a:r>
            <a:br>
              <a:rPr lang="en-US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  <a:p>
            <a:pPr marL="457200" indent="-457200">
              <a:buChar char="-"/>
            </a:pPr>
            <a:r>
              <a:rPr lang="en-US">
                <a:ea typeface="+mn-lt"/>
                <a:cs typeface="+mn-lt"/>
              </a:rPr>
              <a:t>SDHC card </a:t>
            </a:r>
            <a:endParaRPr lang="en-US">
              <a:ea typeface="Calibri"/>
              <a:cs typeface="Calibri"/>
            </a:endParaRPr>
          </a:p>
          <a:p>
            <a:pPr marL="457200" indent="-457200">
              <a:buChar char="-"/>
            </a:pPr>
            <a:r>
              <a:rPr lang="en-US">
                <a:ea typeface="+mn-lt"/>
                <a:cs typeface="+mn-lt"/>
              </a:rPr>
              <a:t>USB-compatible camera</a:t>
            </a:r>
          </a:p>
          <a:p>
            <a:pPr marL="457200" indent="-457200">
              <a:buChar char="-"/>
            </a:pPr>
            <a:r>
              <a:rPr lang="en-US">
                <a:ea typeface="+mn-lt"/>
                <a:cs typeface="+mn-lt"/>
              </a:rPr>
              <a:t>SDHC Adapter</a:t>
            </a:r>
          </a:p>
          <a:p>
            <a:pPr marL="457200" indent="-457200">
              <a:buChar char="-"/>
            </a:pPr>
            <a:r>
              <a:rPr lang="en-US">
                <a:ea typeface="+mn-lt"/>
                <a:cs typeface="+mn-lt"/>
              </a:rPr>
              <a:t>External PC/Laptop</a:t>
            </a:r>
          </a:p>
          <a:p>
            <a:pPr marL="457200" indent="-457200">
              <a:buChar char="-"/>
            </a:pPr>
            <a:r>
              <a:rPr lang="en-US">
                <a:ea typeface="+mn-lt"/>
                <a:cs typeface="+mn-lt"/>
              </a:rPr>
              <a:t>Ethernet Switch/Internet connection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E8955A-DC62-33CB-0F8A-598316CE6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Set Up Raspberry Pi</a:t>
            </a:r>
            <a:endParaRPr lang="en-US"/>
          </a:p>
        </p:txBody>
      </p:sp>
      <p:sp>
        <p:nvSpPr>
          <p:cNvPr id="5" name="Fußzeilenplatzhalter 3">
            <a:extLst>
              <a:ext uri="{FF2B5EF4-FFF2-40B4-BE49-F238E27FC236}">
                <a16:creationId xmlns:a16="http://schemas.microsoft.com/office/drawing/2014/main" id="{D181707B-7098-9C1E-3796-EC875C5A1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5F384-E64E-6CE5-3F02-BA94F8690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268308" y="2696308"/>
            <a:ext cx="4435231" cy="329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0814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B6C5AFE-AAC3-3BD2-C1D8-652324723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9">
            <a:extLst>
              <a:ext uri="{FF2B5EF4-FFF2-40B4-BE49-F238E27FC236}">
                <a16:creationId xmlns:a16="http://schemas.microsoft.com/office/drawing/2014/main" id="{E47EC014-4B36-2FDB-16BC-A8D7820433B2}"/>
              </a:ext>
            </a:extLst>
          </p:cNvPr>
          <p:cNvSpPr>
            <a:spLocks noEditPoints="1"/>
          </p:cNvSpPr>
          <p:nvPr/>
        </p:nvSpPr>
        <p:spPr bwMode="auto">
          <a:xfrm>
            <a:off x="1985009" y="2092990"/>
            <a:ext cx="2669008" cy="2672023"/>
          </a:xfrm>
          <a:custGeom>
            <a:avLst/>
            <a:gdLst>
              <a:gd name="T0" fmla="*/ 476 w 952"/>
              <a:gd name="T1" fmla="*/ 0 h 952"/>
              <a:gd name="T2" fmla="*/ 0 w 952"/>
              <a:gd name="T3" fmla="*/ 476 h 952"/>
              <a:gd name="T4" fmla="*/ 476 w 952"/>
              <a:gd name="T5" fmla="*/ 952 h 952"/>
              <a:gd name="T6" fmla="*/ 952 w 952"/>
              <a:gd name="T7" fmla="*/ 476 h 952"/>
              <a:gd name="T8" fmla="*/ 476 w 952"/>
              <a:gd name="T9" fmla="*/ 0 h 952"/>
              <a:gd name="T10" fmla="*/ 476 w 952"/>
              <a:gd name="T11" fmla="*/ 945 h 952"/>
              <a:gd name="T12" fmla="*/ 7 w 952"/>
              <a:gd name="T13" fmla="*/ 476 h 952"/>
              <a:gd name="T14" fmla="*/ 476 w 952"/>
              <a:gd name="T15" fmla="*/ 7 h 952"/>
              <a:gd name="T16" fmla="*/ 945 w 952"/>
              <a:gd name="T17" fmla="*/ 476 h 952"/>
              <a:gd name="T18" fmla="*/ 476 w 952"/>
              <a:gd name="T19" fmla="*/ 945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2" h="952">
                <a:moveTo>
                  <a:pt x="476" y="0"/>
                </a:moveTo>
                <a:cubicBezTo>
                  <a:pt x="213" y="0"/>
                  <a:pt x="0" y="213"/>
                  <a:pt x="0" y="476"/>
                </a:cubicBezTo>
                <a:cubicBezTo>
                  <a:pt x="0" y="739"/>
                  <a:pt x="213" y="952"/>
                  <a:pt x="476" y="952"/>
                </a:cubicBezTo>
                <a:cubicBezTo>
                  <a:pt x="739" y="952"/>
                  <a:pt x="952" y="739"/>
                  <a:pt x="952" y="476"/>
                </a:cubicBezTo>
                <a:cubicBezTo>
                  <a:pt x="952" y="213"/>
                  <a:pt x="739" y="0"/>
                  <a:pt x="476" y="0"/>
                </a:cubicBezTo>
                <a:close/>
                <a:moveTo>
                  <a:pt x="476" y="945"/>
                </a:moveTo>
                <a:cubicBezTo>
                  <a:pt x="217" y="945"/>
                  <a:pt x="7" y="735"/>
                  <a:pt x="7" y="476"/>
                </a:cubicBezTo>
                <a:cubicBezTo>
                  <a:pt x="7" y="217"/>
                  <a:pt x="217" y="7"/>
                  <a:pt x="476" y="7"/>
                </a:cubicBezTo>
                <a:cubicBezTo>
                  <a:pt x="735" y="7"/>
                  <a:pt x="945" y="217"/>
                  <a:pt x="945" y="476"/>
                </a:cubicBezTo>
                <a:cubicBezTo>
                  <a:pt x="945" y="735"/>
                  <a:pt x="735" y="945"/>
                  <a:pt x="476" y="9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3D6640-04AA-1969-DE3A-BFB69B2D0273}"/>
              </a:ext>
            </a:extLst>
          </p:cNvPr>
          <p:cNvSpPr/>
          <p:nvPr/>
        </p:nvSpPr>
        <p:spPr>
          <a:xfrm>
            <a:off x="4748422" y="2962628"/>
            <a:ext cx="4060214" cy="91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6" b="1">
                <a:latin typeface="Calibri" panose="020F05020202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QUESTIONS TIME!</a:t>
            </a:r>
          </a:p>
          <a:p>
            <a:r>
              <a:rPr lang="en-US" sz="2666"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Have a question? Ask NOW!</a:t>
            </a:r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171AB865-7617-EFFA-2F41-5474CB57D14D}"/>
              </a:ext>
            </a:extLst>
          </p:cNvPr>
          <p:cNvSpPr>
            <a:spLocks noEditPoints="1"/>
          </p:cNvSpPr>
          <p:nvPr/>
        </p:nvSpPr>
        <p:spPr bwMode="auto">
          <a:xfrm>
            <a:off x="2138363" y="2334753"/>
            <a:ext cx="2245784" cy="2245784"/>
          </a:xfrm>
          <a:custGeom>
            <a:avLst/>
            <a:gdLst>
              <a:gd name="T0" fmla="*/ 824 w 1648"/>
              <a:gd name="T1" fmla="*/ 160 h 1648"/>
              <a:gd name="T2" fmla="*/ 1488 w 1648"/>
              <a:gd name="T3" fmla="*/ 824 h 1648"/>
              <a:gd name="T4" fmla="*/ 824 w 1648"/>
              <a:gd name="T5" fmla="*/ 1488 h 1648"/>
              <a:gd name="T6" fmla="*/ 160 w 1648"/>
              <a:gd name="T7" fmla="*/ 824 h 1648"/>
              <a:gd name="T8" fmla="*/ 824 w 1648"/>
              <a:gd name="T9" fmla="*/ 160 h 1648"/>
              <a:gd name="T10" fmla="*/ 824 w 1648"/>
              <a:gd name="T11" fmla="*/ 0 h 1648"/>
              <a:gd name="T12" fmla="*/ 0 w 1648"/>
              <a:gd name="T13" fmla="*/ 824 h 1648"/>
              <a:gd name="T14" fmla="*/ 824 w 1648"/>
              <a:gd name="T15" fmla="*/ 1648 h 1648"/>
              <a:gd name="T16" fmla="*/ 1648 w 1648"/>
              <a:gd name="T17" fmla="*/ 824 h 1648"/>
              <a:gd name="T18" fmla="*/ 824 w 1648"/>
              <a:gd name="T19" fmla="*/ 0 h 1648"/>
              <a:gd name="T20" fmla="*/ 832 w 1648"/>
              <a:gd name="T21" fmla="*/ 1318 h 1648"/>
              <a:gd name="T22" fmla="*/ 727 w 1648"/>
              <a:gd name="T23" fmla="*/ 1213 h 1648"/>
              <a:gd name="T24" fmla="*/ 832 w 1648"/>
              <a:gd name="T25" fmla="*/ 1107 h 1648"/>
              <a:gd name="T26" fmla="*/ 937 w 1648"/>
              <a:gd name="T27" fmla="*/ 1213 h 1648"/>
              <a:gd name="T28" fmla="*/ 832 w 1648"/>
              <a:gd name="T29" fmla="*/ 1318 h 1648"/>
              <a:gd name="T30" fmla="*/ 915 w 1648"/>
              <a:gd name="T31" fmla="*/ 1007 h 1648"/>
              <a:gd name="T32" fmla="*/ 915 w 1648"/>
              <a:gd name="T33" fmla="*/ 1026 h 1648"/>
              <a:gd name="T34" fmla="*/ 741 w 1648"/>
              <a:gd name="T35" fmla="*/ 1026 h 1648"/>
              <a:gd name="T36" fmla="*/ 741 w 1648"/>
              <a:gd name="T37" fmla="*/ 1007 h 1648"/>
              <a:gd name="T38" fmla="*/ 811 w 1648"/>
              <a:gd name="T39" fmla="*/ 824 h 1648"/>
              <a:gd name="T40" fmla="*/ 951 w 1648"/>
              <a:gd name="T41" fmla="*/ 640 h 1648"/>
              <a:gd name="T42" fmla="*/ 822 w 1648"/>
              <a:gd name="T43" fmla="*/ 514 h 1648"/>
              <a:gd name="T44" fmla="*/ 690 w 1648"/>
              <a:gd name="T45" fmla="*/ 666 h 1648"/>
              <a:gd name="T46" fmla="*/ 522 w 1648"/>
              <a:gd name="T47" fmla="*/ 666 h 1648"/>
              <a:gd name="T48" fmla="*/ 823 w 1648"/>
              <a:gd name="T49" fmla="*/ 354 h 1648"/>
              <a:gd name="T50" fmla="*/ 1126 w 1648"/>
              <a:gd name="T51" fmla="*/ 626 h 1648"/>
              <a:gd name="T52" fmla="*/ 915 w 1648"/>
              <a:gd name="T53" fmla="*/ 1007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648" h="1648">
                <a:moveTo>
                  <a:pt x="824" y="160"/>
                </a:moveTo>
                <a:cubicBezTo>
                  <a:pt x="1191" y="160"/>
                  <a:pt x="1488" y="457"/>
                  <a:pt x="1488" y="824"/>
                </a:cubicBezTo>
                <a:cubicBezTo>
                  <a:pt x="1488" y="1191"/>
                  <a:pt x="1191" y="1488"/>
                  <a:pt x="824" y="1488"/>
                </a:cubicBezTo>
                <a:cubicBezTo>
                  <a:pt x="457" y="1488"/>
                  <a:pt x="160" y="1191"/>
                  <a:pt x="160" y="824"/>
                </a:cubicBezTo>
                <a:cubicBezTo>
                  <a:pt x="160" y="457"/>
                  <a:pt x="457" y="160"/>
                  <a:pt x="824" y="160"/>
                </a:cubicBezTo>
                <a:moveTo>
                  <a:pt x="824" y="0"/>
                </a:moveTo>
                <a:cubicBezTo>
                  <a:pt x="369" y="0"/>
                  <a:pt x="0" y="369"/>
                  <a:pt x="0" y="824"/>
                </a:cubicBezTo>
                <a:cubicBezTo>
                  <a:pt x="0" y="1279"/>
                  <a:pt x="369" y="1648"/>
                  <a:pt x="824" y="1648"/>
                </a:cubicBezTo>
                <a:cubicBezTo>
                  <a:pt x="1279" y="1648"/>
                  <a:pt x="1648" y="1279"/>
                  <a:pt x="1648" y="824"/>
                </a:cubicBezTo>
                <a:cubicBezTo>
                  <a:pt x="1648" y="369"/>
                  <a:pt x="1279" y="0"/>
                  <a:pt x="824" y="0"/>
                </a:cubicBezTo>
                <a:close/>
                <a:moveTo>
                  <a:pt x="832" y="1318"/>
                </a:moveTo>
                <a:cubicBezTo>
                  <a:pt x="774" y="1318"/>
                  <a:pt x="727" y="1271"/>
                  <a:pt x="727" y="1213"/>
                </a:cubicBezTo>
                <a:cubicBezTo>
                  <a:pt x="727" y="1154"/>
                  <a:pt x="774" y="1107"/>
                  <a:pt x="832" y="1107"/>
                </a:cubicBezTo>
                <a:cubicBezTo>
                  <a:pt x="890" y="1107"/>
                  <a:pt x="937" y="1154"/>
                  <a:pt x="937" y="1213"/>
                </a:cubicBezTo>
                <a:cubicBezTo>
                  <a:pt x="937" y="1271"/>
                  <a:pt x="890" y="1318"/>
                  <a:pt x="832" y="1318"/>
                </a:cubicBezTo>
                <a:close/>
                <a:moveTo>
                  <a:pt x="915" y="1007"/>
                </a:moveTo>
                <a:cubicBezTo>
                  <a:pt x="915" y="1026"/>
                  <a:pt x="915" y="1026"/>
                  <a:pt x="915" y="1026"/>
                </a:cubicBezTo>
                <a:cubicBezTo>
                  <a:pt x="915" y="1026"/>
                  <a:pt x="757" y="1026"/>
                  <a:pt x="741" y="1026"/>
                </a:cubicBezTo>
                <a:cubicBezTo>
                  <a:pt x="741" y="1007"/>
                  <a:pt x="741" y="1007"/>
                  <a:pt x="741" y="1007"/>
                </a:cubicBezTo>
                <a:cubicBezTo>
                  <a:pt x="741" y="953"/>
                  <a:pt x="749" y="884"/>
                  <a:pt x="811" y="824"/>
                </a:cubicBezTo>
                <a:cubicBezTo>
                  <a:pt x="874" y="764"/>
                  <a:pt x="951" y="715"/>
                  <a:pt x="951" y="640"/>
                </a:cubicBezTo>
                <a:cubicBezTo>
                  <a:pt x="951" y="558"/>
                  <a:pt x="894" y="514"/>
                  <a:pt x="822" y="514"/>
                </a:cubicBezTo>
                <a:cubicBezTo>
                  <a:pt x="701" y="514"/>
                  <a:pt x="693" y="639"/>
                  <a:pt x="690" y="666"/>
                </a:cubicBezTo>
                <a:cubicBezTo>
                  <a:pt x="522" y="666"/>
                  <a:pt x="522" y="666"/>
                  <a:pt x="522" y="666"/>
                </a:cubicBezTo>
                <a:cubicBezTo>
                  <a:pt x="526" y="536"/>
                  <a:pt x="581" y="354"/>
                  <a:pt x="823" y="354"/>
                </a:cubicBezTo>
                <a:cubicBezTo>
                  <a:pt x="1032" y="354"/>
                  <a:pt x="1126" y="494"/>
                  <a:pt x="1126" y="626"/>
                </a:cubicBezTo>
                <a:cubicBezTo>
                  <a:pt x="1126" y="835"/>
                  <a:pt x="915" y="872"/>
                  <a:pt x="915" y="10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2" name="Fußzeilenplatzhalter 3">
            <a:extLst>
              <a:ext uri="{FF2B5EF4-FFF2-40B4-BE49-F238E27FC236}">
                <a16:creationId xmlns:a16="http://schemas.microsoft.com/office/drawing/2014/main" id="{7AB40522-22B2-F86D-A898-D97F626CE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</p:spTree>
    <p:extLst>
      <p:ext uri="{BB962C8B-B14F-4D97-AF65-F5344CB8AC3E}">
        <p14:creationId xmlns:p14="http://schemas.microsoft.com/office/powerpoint/2010/main" val="118055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927EB97-24ED-EF91-A1E2-D8A2B59D1E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0E500A-747E-3104-58F7-45AF4BD0E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AB HIER IST DIE PPT FÜR DEN PROF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14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D255DE-DA42-4DD2-BF4F-F046E887C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20000"/>
            </a:pPr>
            <a:r>
              <a:rPr lang="de-DE"/>
              <a:t>Text als Aufzählung</a:t>
            </a:r>
          </a:p>
          <a:p>
            <a:pPr lvl="1">
              <a:buSzPct val="120000"/>
            </a:pPr>
            <a:r>
              <a:rPr lang="de-DE"/>
              <a:t>Mit mehreren Ebenen möglich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Oder einfach als Fließtext</a:t>
            </a:r>
          </a:p>
          <a:p>
            <a:pPr marL="0" indent="0">
              <a:buNone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 At </a:t>
            </a:r>
            <a:r>
              <a:rPr lang="de-DE" err="1"/>
              <a:t>vero</a:t>
            </a:r>
            <a:r>
              <a:rPr lang="de-DE"/>
              <a:t> </a:t>
            </a:r>
            <a:r>
              <a:rPr lang="de-DE" err="1"/>
              <a:t>eos</a:t>
            </a:r>
            <a:r>
              <a:rPr lang="de-DE"/>
              <a:t> et </a:t>
            </a:r>
            <a:r>
              <a:rPr lang="de-DE" err="1"/>
              <a:t>accusam</a:t>
            </a:r>
            <a:r>
              <a:rPr lang="de-DE"/>
              <a:t> et </a:t>
            </a:r>
            <a:r>
              <a:rPr lang="de-DE" err="1"/>
              <a:t>justo</a:t>
            </a:r>
            <a:r>
              <a:rPr lang="de-DE"/>
              <a:t> </a:t>
            </a:r>
            <a:r>
              <a:rPr lang="de-DE" err="1"/>
              <a:t>duo</a:t>
            </a:r>
            <a:r>
              <a:rPr lang="de-DE"/>
              <a:t> </a:t>
            </a:r>
            <a:r>
              <a:rPr lang="de-DE" err="1"/>
              <a:t>dolores</a:t>
            </a:r>
            <a:r>
              <a:rPr lang="de-DE"/>
              <a:t> et </a:t>
            </a:r>
            <a:r>
              <a:rPr lang="de-DE" err="1"/>
              <a:t>ea</a:t>
            </a:r>
            <a:r>
              <a:rPr lang="de-DE"/>
              <a:t> </a:t>
            </a:r>
            <a:r>
              <a:rPr lang="de-DE" err="1"/>
              <a:t>rebum</a:t>
            </a:r>
            <a:r>
              <a:rPr lang="de-DE"/>
              <a:t>. </a:t>
            </a:r>
          </a:p>
          <a:p>
            <a:pPr marL="0" indent="0">
              <a:buNone/>
            </a:pPr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r>
              <a:rPr lang="de-DE"/>
              <a:t>, </a:t>
            </a:r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r>
              <a:rPr lang="de-DE"/>
              <a:t>, 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5F9D650-2A3A-4420-A597-50BF24CB91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de-DE"/>
              <a:t>Mit optionaler </a:t>
            </a:r>
            <a:r>
              <a:rPr lang="de-DE" err="1"/>
              <a:t>Subline</a:t>
            </a:r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8D3F3E-6E80-4AE4-86B8-1606E993E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Folie mit einzeiligem Text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33F37A-C560-4969-9692-4E09442887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</p:spTree>
    <p:extLst>
      <p:ext uri="{BB962C8B-B14F-4D97-AF65-F5344CB8AC3E}">
        <p14:creationId xmlns:p14="http://schemas.microsoft.com/office/powerpoint/2010/main" val="791916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5" r="10945"/>
          <a:stretch>
            <a:fillRect/>
          </a:stretch>
        </p:blipFill>
        <p:spPr/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51C61C8-0414-429F-8A13-87B3B7AE1B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Hier steht die </a:t>
            </a:r>
            <a:r>
              <a:rPr lang="de-DE" err="1"/>
              <a:t>Subline</a:t>
            </a:r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52E5D38-0627-4DC0-A114-F26771997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Abschnittstitel </a:t>
            </a:r>
            <a:br>
              <a:rPr lang="de-DE"/>
            </a:br>
            <a:r>
              <a:rPr lang="de-DE"/>
              <a:t>mit Bild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3C8C02DF-A88C-45F4-86DD-F2C79AF01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</p:spTree>
    <p:extLst>
      <p:ext uri="{BB962C8B-B14F-4D97-AF65-F5344CB8AC3E}">
        <p14:creationId xmlns:p14="http://schemas.microsoft.com/office/powerpoint/2010/main" val="3015178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tertitel 6">
            <a:extLst>
              <a:ext uri="{FF2B5EF4-FFF2-40B4-BE49-F238E27FC236}">
                <a16:creationId xmlns:a16="http://schemas.microsoft.com/office/drawing/2014/main" id="{5FFD98A8-F2F2-47E0-87D0-36BA49F31E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Hier steht eine </a:t>
            </a:r>
            <a:r>
              <a:rPr lang="de-DE" err="1"/>
              <a:t>Subline</a:t>
            </a:r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725F90C-845F-4C72-8956-BA689B29F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Abschnittstitel </a:t>
            </a:r>
            <a:br>
              <a:rPr lang="de-DE"/>
            </a:br>
            <a:r>
              <a:rPr lang="de-DE"/>
              <a:t>ohne Bild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2D6A17D-A031-4BD1-8E19-A446731F1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1540"/>
            <a:ext cx="9635733" cy="156065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</p:spTree>
    <p:extLst>
      <p:ext uri="{BB962C8B-B14F-4D97-AF65-F5344CB8AC3E}">
        <p14:creationId xmlns:p14="http://schemas.microsoft.com/office/powerpoint/2010/main" val="2316626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1DD3A7EE-6BD7-4797-8E90-B982281707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Hier steht die </a:t>
            </a:r>
            <a:r>
              <a:rPr lang="de-DE" err="1"/>
              <a:t>Subline</a:t>
            </a:r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D0425D5-7ECF-4CAD-97F3-BCB91C80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Abschnittstitel </a:t>
            </a:r>
            <a:br>
              <a:rPr lang="de-DE"/>
            </a:br>
            <a:r>
              <a:rPr lang="de-DE"/>
              <a:t>auf Blau (nur digitale Anwendungen)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EA59F58-29C4-4D28-B2F5-92253D1F15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</p:spTree>
    <p:extLst>
      <p:ext uri="{BB962C8B-B14F-4D97-AF65-F5344CB8AC3E}">
        <p14:creationId xmlns:p14="http://schemas.microsoft.com/office/powerpoint/2010/main" val="5552676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1EEFDF7-7A03-44C4-8BFA-EFCB0D2C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Folie mit zwei Text-Spalten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B22702E-874A-4503-903E-6DA513A1AB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  <a:p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</a:p>
          <a:p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19E69E2-E1D3-4303-82BC-4A29F8B761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  <a:p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</a:p>
          <a:p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C9FFDB5-3129-43A4-A3C1-C771965B0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Mit optionaler </a:t>
            </a:r>
            <a:r>
              <a:rPr lang="de-DE" err="1"/>
              <a:t>Subline</a:t>
            </a: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5D72ED-56E7-4CBB-B46C-B78308E73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</p:spTree>
    <p:extLst>
      <p:ext uri="{BB962C8B-B14F-4D97-AF65-F5344CB8AC3E}">
        <p14:creationId xmlns:p14="http://schemas.microsoft.com/office/powerpoint/2010/main" val="41259135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1EEFDF7-7A03-44C4-8BFA-EFCB0D2C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Folie mit drei Text-Spalten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B22702E-874A-4503-903E-6DA513A1AB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  <a:p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</a:p>
          <a:p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19E69E2-E1D3-4303-82BC-4A29F8B7616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  <a:p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</a:p>
          <a:p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C9FFDB5-3129-43A4-A3C1-C771965B0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Mit optionaler </a:t>
            </a:r>
            <a:r>
              <a:rPr lang="de-DE" err="1"/>
              <a:t>Subline</a:t>
            </a:r>
            <a:endParaRPr lang="de-DE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489C0AF-9C2F-4DA0-A084-B29B37FB9A81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  <a:p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</a:p>
          <a:p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5D72ED-56E7-4CBB-B46C-B78308E73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</p:spTree>
    <p:extLst>
      <p:ext uri="{BB962C8B-B14F-4D97-AF65-F5344CB8AC3E}">
        <p14:creationId xmlns:p14="http://schemas.microsoft.com/office/powerpoint/2010/main" val="3744189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1EEFDF7-7A03-44C4-8BFA-EFCB0D2C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Folie mit Text- und Bild-Spalte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B22702E-874A-4503-903E-6DA513A1AB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err="1"/>
              <a:t>Lorem</a:t>
            </a:r>
            <a:r>
              <a:rPr lang="de-DE"/>
              <a:t> </a:t>
            </a:r>
            <a:r>
              <a:rPr lang="de-DE" err="1"/>
              <a:t>ipsum</a:t>
            </a:r>
            <a:r>
              <a:rPr lang="de-DE"/>
              <a:t> </a:t>
            </a:r>
            <a:r>
              <a:rPr lang="de-DE" err="1"/>
              <a:t>dolor</a:t>
            </a:r>
            <a:r>
              <a:rPr lang="de-DE"/>
              <a:t> </a:t>
            </a:r>
            <a:r>
              <a:rPr lang="de-DE" err="1"/>
              <a:t>sit</a:t>
            </a:r>
            <a:r>
              <a:rPr lang="de-DE"/>
              <a:t> </a:t>
            </a:r>
            <a:r>
              <a:rPr lang="de-DE" err="1"/>
              <a:t>amet</a:t>
            </a:r>
            <a:endParaRPr lang="de-DE"/>
          </a:p>
          <a:p>
            <a:r>
              <a:rPr lang="de-DE" err="1"/>
              <a:t>Consetetur</a:t>
            </a:r>
            <a:r>
              <a:rPr lang="de-DE"/>
              <a:t> </a:t>
            </a:r>
            <a:r>
              <a:rPr lang="de-DE" err="1"/>
              <a:t>sadipscing</a:t>
            </a:r>
            <a:r>
              <a:rPr lang="de-DE"/>
              <a:t> </a:t>
            </a:r>
            <a:r>
              <a:rPr lang="de-DE" err="1"/>
              <a:t>elitr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nonumy</a:t>
            </a:r>
            <a:r>
              <a:rPr lang="de-DE"/>
              <a:t> </a:t>
            </a:r>
            <a:r>
              <a:rPr lang="de-DE" err="1"/>
              <a:t>eirmod</a:t>
            </a:r>
            <a:r>
              <a:rPr lang="de-DE"/>
              <a:t> </a:t>
            </a:r>
          </a:p>
          <a:p>
            <a:r>
              <a:rPr lang="de-DE" err="1"/>
              <a:t>Tempor</a:t>
            </a:r>
            <a:r>
              <a:rPr lang="de-DE"/>
              <a:t> </a:t>
            </a:r>
            <a:r>
              <a:rPr lang="de-DE" err="1"/>
              <a:t>invidunt</a:t>
            </a:r>
            <a:r>
              <a:rPr lang="de-DE"/>
              <a:t> </a:t>
            </a:r>
            <a:r>
              <a:rPr lang="de-DE" err="1"/>
              <a:t>ut</a:t>
            </a:r>
            <a:r>
              <a:rPr lang="de-DE"/>
              <a:t> </a:t>
            </a:r>
            <a:r>
              <a:rPr lang="de-DE" err="1"/>
              <a:t>labore</a:t>
            </a:r>
            <a:r>
              <a:rPr lang="de-DE"/>
              <a:t> et </a:t>
            </a:r>
            <a:r>
              <a:rPr lang="de-DE" err="1"/>
              <a:t>dolore</a:t>
            </a:r>
            <a:r>
              <a:rPr lang="de-DE"/>
              <a:t> magna </a:t>
            </a:r>
            <a:r>
              <a:rPr lang="de-DE" err="1"/>
              <a:t>aliquyam</a:t>
            </a:r>
            <a:r>
              <a:rPr lang="de-DE"/>
              <a:t> </a:t>
            </a:r>
            <a:r>
              <a:rPr lang="de-DE" err="1"/>
              <a:t>erat</a:t>
            </a:r>
            <a:endParaRPr lang="de-DE"/>
          </a:p>
          <a:p>
            <a:r>
              <a:rPr lang="de-DE"/>
              <a:t>Sed </a:t>
            </a:r>
            <a:r>
              <a:rPr lang="de-DE" err="1"/>
              <a:t>diam</a:t>
            </a:r>
            <a:r>
              <a:rPr lang="de-DE"/>
              <a:t> </a:t>
            </a:r>
            <a:r>
              <a:rPr lang="de-DE" err="1"/>
              <a:t>voluptua</a:t>
            </a:r>
            <a:r>
              <a:rPr lang="de-DE"/>
              <a:t>.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500F4903-6C15-4BD2-9A99-B8D56FCE41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2" t="2461" r="3077"/>
          <a:stretch/>
        </p:blipFill>
        <p:spPr>
          <a:xfrm>
            <a:off x="6184900" y="1376363"/>
            <a:ext cx="5491163" cy="4860926"/>
          </a:xfrm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DC9FFDB5-3129-43A4-A3C1-C771965B02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Mit optionaler </a:t>
            </a:r>
            <a:r>
              <a:rPr lang="de-DE" err="1"/>
              <a:t>Subline</a:t>
            </a:r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65D72ED-56E7-4CBB-B46C-B78308E739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</p:spTree>
    <p:extLst>
      <p:ext uri="{BB962C8B-B14F-4D97-AF65-F5344CB8AC3E}">
        <p14:creationId xmlns:p14="http://schemas.microsoft.com/office/powerpoint/2010/main" val="2331471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D9AA3FC4-D401-480B-AA1C-ADC7C9EFE1F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b="7902"/>
          <a:stretch>
            <a:fillRect/>
          </a:stretch>
        </p:blipFill>
        <p:spPr/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49C6F17-12A4-47E5-BB3C-0DC73A8C300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solidFill>
            <a:schemeClr val="tx1">
              <a:alpha val="68000"/>
            </a:schemeClr>
          </a:solidFill>
        </p:spPr>
        <p:txBody>
          <a:bodyPr/>
          <a:lstStyle/>
          <a:p>
            <a:r>
              <a:rPr lang="de-DE"/>
              <a:t>Text auf Bild mit transparentem Hintergrund</a:t>
            </a:r>
          </a:p>
        </p:txBody>
      </p:sp>
    </p:spTree>
    <p:extLst>
      <p:ext uri="{BB962C8B-B14F-4D97-AF65-F5344CB8AC3E}">
        <p14:creationId xmlns:p14="http://schemas.microsoft.com/office/powerpoint/2010/main" val="2451966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EFCE5-0C8E-455C-C64C-F9124F67A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DFE6DB-B0E6-CC85-2014-87F8BAAD3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Preparing the SDHC Card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35A892-85FC-2F69-A2A0-108E246CED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ea typeface="Calibri"/>
              </a:rPr>
              <a:t>Formatting the SDHC Card and installing Raspberry Pi OS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94371A09-3A11-BB0F-01AB-D1609E42B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40" y="1598755"/>
            <a:ext cx="6100013" cy="5259245"/>
          </a:xfrm>
        </p:spPr>
        <p:txBody>
          <a:bodyPr vert="horz" lIns="0" tIns="0" rIns="0" bIns="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ea typeface="Calibri"/>
                <a:cs typeface="Calibri"/>
              </a:rPr>
              <a:t>First, you need to download and install the Raspberry Pi Imager Software on your Computer:</a:t>
            </a:r>
            <a:r>
              <a:rPr lang="en-US" b="1">
                <a:ea typeface="Calibri"/>
                <a:cs typeface="Calibri"/>
              </a:rPr>
              <a:t> </a:t>
            </a:r>
            <a:r>
              <a:rPr lang="en-US">
                <a:ea typeface="Calibri"/>
                <a:cs typeface="Calibri"/>
                <a:hlinkClick r:id="rId3"/>
              </a:rPr>
              <a:t>https://www.raspberrypi.com/software/</a:t>
            </a:r>
            <a:endParaRPr lang="en-US"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endParaRPr lang="en-US"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ea typeface="Calibri"/>
                <a:cs typeface="Calibri"/>
              </a:rPr>
              <a:t>Once installed, you’ll be greeted with the options to choose a model, an OS and an SDHC Card</a:t>
            </a:r>
          </a:p>
          <a:p>
            <a:pPr marL="457200" indent="-457200">
              <a:buAutoNum type="arabicPeriod"/>
            </a:pPr>
            <a:endParaRPr lang="en-US"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ea typeface="Calibri"/>
                <a:cs typeface="Calibri"/>
              </a:rPr>
              <a:t>For the model, we’ll choose </a:t>
            </a:r>
            <a:r>
              <a:rPr lang="en-US" b="1">
                <a:ea typeface="Calibri"/>
                <a:cs typeface="Calibri"/>
              </a:rPr>
              <a:t>Raspberry Pi 4 </a:t>
            </a:r>
            <a:r>
              <a:rPr lang="en-US">
                <a:ea typeface="Calibri"/>
                <a:cs typeface="Calibri"/>
              </a:rPr>
              <a:t>and for the Operating System (OS) </a:t>
            </a:r>
            <a:r>
              <a:rPr lang="en-US" b="1">
                <a:ea typeface="Calibri"/>
                <a:cs typeface="Calibri"/>
              </a:rPr>
              <a:t>Raspberry Pi OS (64-bit)</a:t>
            </a:r>
          </a:p>
          <a:p>
            <a:pPr marL="0" indent="0">
              <a:buNone/>
            </a:pPr>
            <a:endParaRPr lang="en-US" b="1">
              <a:ea typeface="Calibri"/>
              <a:cs typeface="Calibri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DCF6A14A-8FEE-AE7B-5D46-0236DDA621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pic>
        <p:nvPicPr>
          <p:cNvPr id="6" name="Grafik 5" descr="Ein Bild, das Text, Screenshot, Schrift, Website enthält.&#10;&#10;KI-generierte Inhalte können fehlerhaft sein.">
            <a:extLst>
              <a:ext uri="{FF2B5EF4-FFF2-40B4-BE49-F238E27FC236}">
                <a16:creationId xmlns:a16="http://schemas.microsoft.com/office/drawing/2014/main" id="{729D4EA5-D336-8995-237C-867EA3056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160" y="1087715"/>
            <a:ext cx="3545715" cy="2144906"/>
          </a:xfrm>
          <a:prstGeom prst="rect">
            <a:avLst/>
          </a:prstGeom>
        </p:spPr>
      </p:pic>
      <p:pic>
        <p:nvPicPr>
          <p:cNvPr id="11" name="Grafik 10" descr="Ein Bild, das Text, Screenshot, Schrift, Software enthält.&#10;&#10;KI-generierte Inhalte können fehlerhaft sein.">
            <a:extLst>
              <a:ext uri="{FF2B5EF4-FFF2-40B4-BE49-F238E27FC236}">
                <a16:creationId xmlns:a16="http://schemas.microsoft.com/office/drawing/2014/main" id="{C53D3935-6DF8-6561-C336-F4EDC0A87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0779" y="2608969"/>
            <a:ext cx="2873843" cy="2032821"/>
          </a:xfrm>
          <a:prstGeom prst="rect">
            <a:avLst/>
          </a:prstGeom>
        </p:spPr>
      </p:pic>
      <p:pic>
        <p:nvPicPr>
          <p:cNvPr id="14" name="Grafik 13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A398735B-5CDF-9CD7-FA4F-EA716CBA76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400" y="4625133"/>
            <a:ext cx="2896426" cy="2048796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3DA04AD3-D757-5AF6-5D87-46D55B954E16}"/>
              </a:ext>
            </a:extLst>
          </p:cNvPr>
          <p:cNvSpPr/>
          <p:nvPr/>
        </p:nvSpPr>
        <p:spPr>
          <a:xfrm>
            <a:off x="5831721" y="5779347"/>
            <a:ext cx="1545336" cy="340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0700B3F4-B132-2CC1-33CE-9F651A6473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3854" y="3990979"/>
            <a:ext cx="3350768" cy="237017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98F48FF9-FEC4-4D21-E668-DDC25E611DC6}"/>
              </a:ext>
            </a:extLst>
          </p:cNvPr>
          <p:cNvSpPr/>
          <p:nvPr/>
        </p:nvSpPr>
        <p:spPr>
          <a:xfrm>
            <a:off x="8947083" y="4471364"/>
            <a:ext cx="2366463" cy="411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1492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CDDAEBA-150C-4729-8B04-95D47ADD84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0785749"/>
              </p:ext>
            </p:extLst>
          </p:nvPr>
        </p:nvGraphicFramePr>
        <p:xfrm>
          <a:off x="515939" y="1665288"/>
          <a:ext cx="4679943" cy="185420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559981">
                  <a:extLst>
                    <a:ext uri="{9D8B030D-6E8A-4147-A177-3AD203B41FA5}">
                      <a16:colId xmlns:a16="http://schemas.microsoft.com/office/drawing/2014/main" val="1961347283"/>
                    </a:ext>
                  </a:extLst>
                </a:gridCol>
                <a:gridCol w="1559981">
                  <a:extLst>
                    <a:ext uri="{9D8B030D-6E8A-4147-A177-3AD203B41FA5}">
                      <a16:colId xmlns:a16="http://schemas.microsoft.com/office/drawing/2014/main" val="2579652884"/>
                    </a:ext>
                  </a:extLst>
                </a:gridCol>
                <a:gridCol w="1559981">
                  <a:extLst>
                    <a:ext uri="{9D8B030D-6E8A-4147-A177-3AD203B41FA5}">
                      <a16:colId xmlns:a16="http://schemas.microsoft.com/office/drawing/2014/main" val="2794817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300"/>
                        <a:t>Spalte 1</a:t>
                      </a:r>
                    </a:p>
                  </a:txBody>
                  <a:tcPr marL="218116" marR="218116"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Spalte 2</a:t>
                      </a:r>
                    </a:p>
                  </a:txBody>
                  <a:tcPr marL="218116" marR="218116"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Spalte 3</a:t>
                      </a:r>
                    </a:p>
                  </a:txBody>
                  <a:tcPr marL="218116" marR="218116"/>
                </a:tc>
                <a:extLst>
                  <a:ext uri="{0D108BD9-81ED-4DB2-BD59-A6C34878D82A}">
                    <a16:rowId xmlns:a16="http://schemas.microsoft.com/office/drawing/2014/main" val="596357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/>
                        <a:t>Zelle 1</a:t>
                      </a:r>
                    </a:p>
                  </a:txBody>
                  <a:tcPr marL="218116" marR="218116"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Zelle 2</a:t>
                      </a:r>
                    </a:p>
                  </a:txBody>
                  <a:tcPr marL="218116" marR="218116"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Zelle 3</a:t>
                      </a:r>
                    </a:p>
                  </a:txBody>
                  <a:tcPr marL="218116" marR="218116"/>
                </a:tc>
                <a:extLst>
                  <a:ext uri="{0D108BD9-81ED-4DB2-BD59-A6C34878D82A}">
                    <a16:rowId xmlns:a16="http://schemas.microsoft.com/office/drawing/2014/main" val="659160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218116" marR="218116"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218116" marR="218116"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218116" marR="218116"/>
                </a:tc>
                <a:extLst>
                  <a:ext uri="{0D108BD9-81ED-4DB2-BD59-A6C34878D82A}">
                    <a16:rowId xmlns:a16="http://schemas.microsoft.com/office/drawing/2014/main" val="72352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218116" marR="218116"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218116" marR="218116"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218116" marR="218116"/>
                </a:tc>
                <a:extLst>
                  <a:ext uri="{0D108BD9-81ED-4DB2-BD59-A6C34878D82A}">
                    <a16:rowId xmlns:a16="http://schemas.microsoft.com/office/drawing/2014/main" val="371171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218116" marR="218116"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218116" marR="218116"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 marL="218116" marR="218116"/>
                </a:tc>
                <a:extLst>
                  <a:ext uri="{0D108BD9-81ED-4DB2-BD59-A6C34878D82A}">
                    <a16:rowId xmlns:a16="http://schemas.microsoft.com/office/drawing/2014/main" val="1961555809"/>
                  </a:ext>
                </a:extLst>
              </a:tr>
            </a:tbl>
          </a:graphicData>
        </a:graphic>
      </p:graphicFrame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2519CD-06B7-46FC-8545-7B99ADC044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Tabellen in verschiedenen Farbvarianten möglich 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16879862-AC39-4130-9D41-33E3E982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Folie mit Tabelle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A570D5-B01C-4B2D-A0FC-8FF28F8651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graphicFrame>
        <p:nvGraphicFramePr>
          <p:cNvPr id="9" name="Inhaltsplatzhalter 7">
            <a:extLst>
              <a:ext uri="{FF2B5EF4-FFF2-40B4-BE49-F238E27FC236}">
                <a16:creationId xmlns:a16="http://schemas.microsoft.com/office/drawing/2014/main" id="{CA7B87C8-17AE-4691-A9C0-A2FC4C0899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5864942"/>
              </p:ext>
            </p:extLst>
          </p:nvPr>
        </p:nvGraphicFramePr>
        <p:xfrm>
          <a:off x="6996119" y="1675584"/>
          <a:ext cx="4681539" cy="1854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60513">
                  <a:extLst>
                    <a:ext uri="{9D8B030D-6E8A-4147-A177-3AD203B41FA5}">
                      <a16:colId xmlns:a16="http://schemas.microsoft.com/office/drawing/2014/main" val="1961347283"/>
                    </a:ext>
                  </a:extLst>
                </a:gridCol>
                <a:gridCol w="1560513">
                  <a:extLst>
                    <a:ext uri="{9D8B030D-6E8A-4147-A177-3AD203B41FA5}">
                      <a16:colId xmlns:a16="http://schemas.microsoft.com/office/drawing/2014/main" val="2579652884"/>
                    </a:ext>
                  </a:extLst>
                </a:gridCol>
                <a:gridCol w="1560513">
                  <a:extLst>
                    <a:ext uri="{9D8B030D-6E8A-4147-A177-3AD203B41FA5}">
                      <a16:colId xmlns:a16="http://schemas.microsoft.com/office/drawing/2014/main" val="2794817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300"/>
                        <a:t>Spalte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Spalte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Spalte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357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/>
                        <a:t>Zelle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Zelle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Zelle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160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52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1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55809"/>
                  </a:ext>
                </a:extLst>
              </a:tr>
            </a:tbl>
          </a:graphicData>
        </a:graphic>
      </p:graphicFrame>
      <p:graphicFrame>
        <p:nvGraphicFramePr>
          <p:cNvPr id="10" name="Inhaltsplatzhalter 7">
            <a:extLst>
              <a:ext uri="{FF2B5EF4-FFF2-40B4-BE49-F238E27FC236}">
                <a16:creationId xmlns:a16="http://schemas.microsoft.com/office/drawing/2014/main" id="{C051C29C-C882-4527-8DA9-AEBF726634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5878053"/>
              </p:ext>
            </p:extLst>
          </p:nvPr>
        </p:nvGraphicFramePr>
        <p:xfrm>
          <a:off x="3756026" y="4173856"/>
          <a:ext cx="4679949" cy="18542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559983">
                  <a:extLst>
                    <a:ext uri="{9D8B030D-6E8A-4147-A177-3AD203B41FA5}">
                      <a16:colId xmlns:a16="http://schemas.microsoft.com/office/drawing/2014/main" val="1961347283"/>
                    </a:ext>
                  </a:extLst>
                </a:gridCol>
                <a:gridCol w="1559983">
                  <a:extLst>
                    <a:ext uri="{9D8B030D-6E8A-4147-A177-3AD203B41FA5}">
                      <a16:colId xmlns:a16="http://schemas.microsoft.com/office/drawing/2014/main" val="2579652884"/>
                    </a:ext>
                  </a:extLst>
                </a:gridCol>
                <a:gridCol w="1559983">
                  <a:extLst>
                    <a:ext uri="{9D8B030D-6E8A-4147-A177-3AD203B41FA5}">
                      <a16:colId xmlns:a16="http://schemas.microsoft.com/office/drawing/2014/main" val="27948173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300"/>
                        <a:t>Spalte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Spalte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Spalte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6357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300"/>
                        <a:t>Zelle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Zelle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300"/>
                        <a:t>Zelle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160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528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71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sz="13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55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61341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9AA6FC70-4B80-468C-B58A-BA62EA8AC8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8742257"/>
              </p:ext>
            </p:extLst>
          </p:nvPr>
        </p:nvGraphicFramePr>
        <p:xfrm>
          <a:off x="515938" y="1665289"/>
          <a:ext cx="4679950" cy="23346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8EB356E-08E7-4DCC-9308-DD0BB1C520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Ansicht verschiedener Diagramm-Typen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3B112292-4266-4253-AFC0-8CBAF70D2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Folie mit Diagrammen</a:t>
            </a:r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51B75AA4-45C7-440B-80AE-5B7E32900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graphicFrame>
        <p:nvGraphicFramePr>
          <p:cNvPr id="15" name="Diagramm 14">
            <a:extLst>
              <a:ext uri="{FF2B5EF4-FFF2-40B4-BE49-F238E27FC236}">
                <a16:creationId xmlns:a16="http://schemas.microsoft.com/office/drawing/2014/main" id="{42968D0A-BA3C-4C49-A3FC-2106206436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632386"/>
              </p:ext>
            </p:extLst>
          </p:nvPr>
        </p:nvGraphicFramePr>
        <p:xfrm>
          <a:off x="1325563" y="4087835"/>
          <a:ext cx="3870327" cy="21494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Diagramm 17">
            <a:extLst>
              <a:ext uri="{FF2B5EF4-FFF2-40B4-BE49-F238E27FC236}">
                <a16:creationId xmlns:a16="http://schemas.microsoft.com/office/drawing/2014/main" id="{1A83FB7E-3AB6-472D-861A-8E77D25F69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495999"/>
              </p:ext>
            </p:extLst>
          </p:nvPr>
        </p:nvGraphicFramePr>
        <p:xfrm>
          <a:off x="6996117" y="1674496"/>
          <a:ext cx="4679945" cy="26449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81143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4D9C9F-9267-4A07-8D5A-28FCD66F9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THU-Farben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22DA99A-5EF5-44F0-8893-94177BA3C5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Übersicht der vorgegebenen Farben</a:t>
            </a:r>
          </a:p>
        </p:txBody>
      </p:sp>
      <p:sp>
        <p:nvSpPr>
          <p:cNvPr id="13" name="Fußzeilenplatzhalter 3">
            <a:extLst>
              <a:ext uri="{FF2B5EF4-FFF2-40B4-BE49-F238E27FC236}">
                <a16:creationId xmlns:a16="http://schemas.microsoft.com/office/drawing/2014/main" id="{3124B37E-48C4-4DE8-8A9C-7309D3302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7" name="Rechteck: obere Ecken, eine abgerundet, eine abgeschnitten 6">
            <a:extLst>
              <a:ext uri="{FF2B5EF4-FFF2-40B4-BE49-F238E27FC236}">
                <a16:creationId xmlns:a16="http://schemas.microsoft.com/office/drawing/2014/main" id="{452927F6-D6AF-4AA1-A0E3-3046F86B4019}"/>
              </a:ext>
            </a:extLst>
          </p:cNvPr>
          <p:cNvSpPr/>
          <p:nvPr/>
        </p:nvSpPr>
        <p:spPr>
          <a:xfrm rot="10800000">
            <a:off x="515937" y="2013357"/>
            <a:ext cx="2251075" cy="962371"/>
          </a:xfrm>
          <a:prstGeom prst="snipRoundRect">
            <a:avLst>
              <a:gd name="adj1" fmla="val 43613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: obere Ecken, eine abgerundet, eine abgeschnitten 7">
            <a:extLst>
              <a:ext uri="{FF2B5EF4-FFF2-40B4-BE49-F238E27FC236}">
                <a16:creationId xmlns:a16="http://schemas.microsoft.com/office/drawing/2014/main" id="{890C819E-66A6-4508-B4C7-3DD6BAEF5F5D}"/>
              </a:ext>
            </a:extLst>
          </p:cNvPr>
          <p:cNvSpPr/>
          <p:nvPr/>
        </p:nvSpPr>
        <p:spPr>
          <a:xfrm rot="10800000">
            <a:off x="515940" y="3429729"/>
            <a:ext cx="2251075" cy="962371"/>
          </a:xfrm>
          <a:prstGeom prst="snipRoundRect">
            <a:avLst>
              <a:gd name="adj1" fmla="val 43613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: obere Ecken, eine abgerundet, eine abgeschnitten 8">
            <a:extLst>
              <a:ext uri="{FF2B5EF4-FFF2-40B4-BE49-F238E27FC236}">
                <a16:creationId xmlns:a16="http://schemas.microsoft.com/office/drawing/2014/main" id="{4303FE8D-7B10-49E2-AB7A-41E93C72ADA1}"/>
              </a:ext>
            </a:extLst>
          </p:cNvPr>
          <p:cNvSpPr/>
          <p:nvPr/>
        </p:nvSpPr>
        <p:spPr>
          <a:xfrm rot="10800000">
            <a:off x="515937" y="4844645"/>
            <a:ext cx="2251075" cy="962371"/>
          </a:xfrm>
          <a:prstGeom prst="snipRoundRect">
            <a:avLst>
              <a:gd name="adj1" fmla="val 43613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obere Ecken, eine abgerundet, eine abgeschnitten 9">
            <a:extLst>
              <a:ext uri="{FF2B5EF4-FFF2-40B4-BE49-F238E27FC236}">
                <a16:creationId xmlns:a16="http://schemas.microsoft.com/office/drawing/2014/main" id="{48B1FF5C-D234-4F6A-A494-DA4217A76E7B}"/>
              </a:ext>
            </a:extLst>
          </p:cNvPr>
          <p:cNvSpPr/>
          <p:nvPr/>
        </p:nvSpPr>
        <p:spPr>
          <a:xfrm rot="10800000">
            <a:off x="3756028" y="2013359"/>
            <a:ext cx="2251073" cy="962371"/>
          </a:xfrm>
          <a:prstGeom prst="snipRoundRect">
            <a:avLst>
              <a:gd name="adj1" fmla="val 4361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obere Ecken, eine abgerundet, eine abgeschnitten 10">
            <a:extLst>
              <a:ext uri="{FF2B5EF4-FFF2-40B4-BE49-F238E27FC236}">
                <a16:creationId xmlns:a16="http://schemas.microsoft.com/office/drawing/2014/main" id="{E29661FD-BC53-45B9-9E06-AD2D8023C4B7}"/>
              </a:ext>
            </a:extLst>
          </p:cNvPr>
          <p:cNvSpPr/>
          <p:nvPr/>
        </p:nvSpPr>
        <p:spPr>
          <a:xfrm rot="10800000">
            <a:off x="3756032" y="3429003"/>
            <a:ext cx="2251073" cy="962371"/>
          </a:xfrm>
          <a:prstGeom prst="snipRoundRect">
            <a:avLst>
              <a:gd name="adj1" fmla="val 43613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obere Ecken, eine abgerundet, eine abgeschnitten 11">
            <a:extLst>
              <a:ext uri="{FF2B5EF4-FFF2-40B4-BE49-F238E27FC236}">
                <a16:creationId xmlns:a16="http://schemas.microsoft.com/office/drawing/2014/main" id="{C05DFBD0-D800-4939-A748-1A637C00FD67}"/>
              </a:ext>
            </a:extLst>
          </p:cNvPr>
          <p:cNvSpPr/>
          <p:nvPr/>
        </p:nvSpPr>
        <p:spPr>
          <a:xfrm rot="10800000">
            <a:off x="3756028" y="4844647"/>
            <a:ext cx="2251073" cy="962371"/>
          </a:xfrm>
          <a:prstGeom prst="snipRoundRect">
            <a:avLst>
              <a:gd name="adj1" fmla="val 43613"/>
              <a:gd name="adj2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5013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ntertitel 5">
            <a:extLst>
              <a:ext uri="{FF2B5EF4-FFF2-40B4-BE49-F238E27FC236}">
                <a16:creationId xmlns:a16="http://schemas.microsoft.com/office/drawing/2014/main" id="{FA31ECEF-2EB7-4620-A686-E836F41C7C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www.thu.de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46B8D04-2C48-4B92-BF42-AEBECF81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Vielen Dank für </a:t>
            </a:r>
            <a:br>
              <a:rPr lang="de-DE"/>
            </a:br>
            <a:r>
              <a:rPr lang="de-DE"/>
              <a:t>Ihre Aufmerksamkeit.</a:t>
            </a:r>
          </a:p>
        </p:txBody>
      </p:sp>
    </p:spTree>
    <p:extLst>
      <p:ext uri="{BB962C8B-B14F-4D97-AF65-F5344CB8AC3E}">
        <p14:creationId xmlns:p14="http://schemas.microsoft.com/office/powerpoint/2010/main" val="19450010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F4D8E3F5-A9F3-4C43-889D-D57454D2D2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9278172"/>
              </p:ext>
            </p:extLst>
          </p:nvPr>
        </p:nvGraphicFramePr>
        <p:xfrm>
          <a:off x="515938" y="1665289"/>
          <a:ext cx="3406015" cy="3847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7FACD9-5E74-4D2D-AC4D-DA507580A3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Ansicht verschiedener Grafik-Layouts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24D41BC0-033C-4BB6-B2D5-63BDE32D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Folie mit Smart-Art Grafiken</a:t>
            </a: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613873E3-3B56-4063-932B-30C008331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FF0DCB12-E446-4803-BCE6-1CB5A41C4B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786437"/>
              </p:ext>
            </p:extLst>
          </p:nvPr>
        </p:nvGraphicFramePr>
        <p:xfrm>
          <a:off x="3739280" y="2003147"/>
          <a:ext cx="2913225" cy="30001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05F3BF06-B669-41C9-83DE-D8FE711837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0613162"/>
              </p:ext>
            </p:extLst>
          </p:nvPr>
        </p:nvGraphicFramePr>
        <p:xfrm>
          <a:off x="6996117" y="2064635"/>
          <a:ext cx="4679949" cy="3000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417932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Prozess</a:t>
            </a:r>
            <a:r>
              <a:rPr lang="en-US"/>
              <a:t> / </a:t>
            </a:r>
            <a:r>
              <a:rPr lang="en-US" err="1"/>
              <a:t>Folge</a:t>
            </a:r>
            <a:r>
              <a:rPr lang="en-US"/>
              <a:t> / </a:t>
            </a:r>
            <a:r>
              <a:rPr lang="en-US" err="1"/>
              <a:t>Zusammenhang</a:t>
            </a:r>
            <a:endParaRPr lang="bg-BG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DE80087-E84D-48EA-9F1B-51350DB92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2" name="Fußzeilenplatzhalter 3">
            <a:extLst>
              <a:ext uri="{FF2B5EF4-FFF2-40B4-BE49-F238E27FC236}">
                <a16:creationId xmlns:a16="http://schemas.microsoft.com/office/drawing/2014/main" id="{D5A6EF4A-BDE5-41B9-A057-80E33EB6C4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18" name="Oval 17"/>
          <p:cNvSpPr/>
          <p:nvPr/>
        </p:nvSpPr>
        <p:spPr>
          <a:xfrm>
            <a:off x="2995168" y="2927096"/>
            <a:ext cx="1633728" cy="163372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433273" y="2927096"/>
            <a:ext cx="1633728" cy="16337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5871379" y="2927096"/>
            <a:ext cx="1633728" cy="16337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7309486" y="2927096"/>
            <a:ext cx="1633728" cy="16337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77333" y="3521535"/>
            <a:ext cx="869404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34" err="1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Titel</a:t>
            </a:r>
            <a:r>
              <a:rPr lang="en-US" sz="2134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1</a:t>
            </a:r>
            <a:endParaRPr lang="bg-BG" sz="2134">
              <a:solidFill>
                <a:srgbClr val="FFFFFF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57760" y="3521535"/>
            <a:ext cx="869404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34" err="1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Titel</a:t>
            </a:r>
            <a:r>
              <a:rPr lang="en-US" sz="2134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3</a:t>
            </a:r>
            <a:endParaRPr lang="bg-BG" sz="2134">
              <a:solidFill>
                <a:srgbClr val="FFFFFF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15437" y="3521535"/>
            <a:ext cx="869404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34" err="1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Titel</a:t>
            </a:r>
            <a:r>
              <a:rPr lang="en-US" sz="2134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2</a:t>
            </a:r>
            <a:endParaRPr lang="bg-BG" sz="2134">
              <a:solidFill>
                <a:srgbClr val="FFFFFF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91650" y="3521536"/>
            <a:ext cx="869404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34" err="1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Titel</a:t>
            </a:r>
            <a:r>
              <a:rPr lang="en-US" sz="2134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4</a:t>
            </a:r>
            <a:endParaRPr lang="bg-BG" sz="2134">
              <a:solidFill>
                <a:srgbClr val="FFFFFF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1" name="Freeform 1725"/>
          <p:cNvSpPr>
            <a:spLocks noEditPoints="1"/>
          </p:cNvSpPr>
          <p:nvPr/>
        </p:nvSpPr>
        <p:spPr bwMode="auto">
          <a:xfrm rot="5400000">
            <a:off x="6522197" y="2814619"/>
            <a:ext cx="364572" cy="289514"/>
          </a:xfrm>
          <a:custGeom>
            <a:avLst/>
            <a:gdLst>
              <a:gd name="T0" fmla="*/ 45 w 103"/>
              <a:gd name="T1" fmla="*/ 0 h 80"/>
              <a:gd name="T2" fmla="*/ 45 w 103"/>
              <a:gd name="T3" fmla="*/ 18 h 80"/>
              <a:gd name="T4" fmla="*/ 77 w 103"/>
              <a:gd name="T5" fmla="*/ 40 h 80"/>
              <a:gd name="T6" fmla="*/ 45 w 103"/>
              <a:gd name="T7" fmla="*/ 62 h 80"/>
              <a:gd name="T8" fmla="*/ 45 w 103"/>
              <a:gd name="T9" fmla="*/ 80 h 80"/>
              <a:gd name="T10" fmla="*/ 103 w 103"/>
              <a:gd name="T11" fmla="*/ 40 h 80"/>
              <a:gd name="T12" fmla="*/ 45 w 103"/>
              <a:gd name="T13" fmla="*/ 0 h 80"/>
              <a:gd name="T14" fmla="*/ 57 w 103"/>
              <a:gd name="T15" fmla="*/ 40 h 80"/>
              <a:gd name="T16" fmla="*/ 0 w 103"/>
              <a:gd name="T17" fmla="*/ 80 h 80"/>
              <a:gd name="T18" fmla="*/ 0 w 103"/>
              <a:gd name="T19" fmla="*/ 0 h 80"/>
              <a:gd name="T20" fmla="*/ 57 w 103"/>
              <a:gd name="T21" fmla="*/ 4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3" h="80">
                <a:moveTo>
                  <a:pt x="45" y="0"/>
                </a:moveTo>
                <a:cubicBezTo>
                  <a:pt x="45" y="18"/>
                  <a:pt x="45" y="18"/>
                  <a:pt x="45" y="18"/>
                </a:cubicBezTo>
                <a:cubicBezTo>
                  <a:pt x="62" y="29"/>
                  <a:pt x="77" y="40"/>
                  <a:pt x="77" y="40"/>
                </a:cubicBezTo>
                <a:cubicBezTo>
                  <a:pt x="77" y="40"/>
                  <a:pt x="62" y="51"/>
                  <a:pt x="45" y="62"/>
                </a:cubicBezTo>
                <a:cubicBezTo>
                  <a:pt x="45" y="80"/>
                  <a:pt x="45" y="80"/>
                  <a:pt x="45" y="80"/>
                </a:cubicBezTo>
                <a:cubicBezTo>
                  <a:pt x="103" y="40"/>
                  <a:pt x="103" y="40"/>
                  <a:pt x="103" y="40"/>
                </a:cubicBezTo>
                <a:lnTo>
                  <a:pt x="45" y="0"/>
                </a:lnTo>
                <a:close/>
                <a:moveTo>
                  <a:pt x="57" y="40"/>
                </a:moveTo>
                <a:cubicBezTo>
                  <a:pt x="0" y="80"/>
                  <a:pt x="0" y="80"/>
                  <a:pt x="0" y="80"/>
                </a:cubicBezTo>
                <a:cubicBezTo>
                  <a:pt x="0" y="0"/>
                  <a:pt x="0" y="0"/>
                  <a:pt x="0" y="0"/>
                </a:cubicBezTo>
                <a:lnTo>
                  <a:pt x="57" y="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42" name="Freeform 1725"/>
          <p:cNvSpPr>
            <a:spLocks noEditPoints="1"/>
          </p:cNvSpPr>
          <p:nvPr/>
        </p:nvSpPr>
        <p:spPr bwMode="auto">
          <a:xfrm rot="16200000">
            <a:off x="5049707" y="4389807"/>
            <a:ext cx="364572" cy="289514"/>
          </a:xfrm>
          <a:custGeom>
            <a:avLst/>
            <a:gdLst>
              <a:gd name="T0" fmla="*/ 45 w 103"/>
              <a:gd name="T1" fmla="*/ 0 h 80"/>
              <a:gd name="T2" fmla="*/ 45 w 103"/>
              <a:gd name="T3" fmla="*/ 18 h 80"/>
              <a:gd name="T4" fmla="*/ 77 w 103"/>
              <a:gd name="T5" fmla="*/ 40 h 80"/>
              <a:gd name="T6" fmla="*/ 45 w 103"/>
              <a:gd name="T7" fmla="*/ 62 h 80"/>
              <a:gd name="T8" fmla="*/ 45 w 103"/>
              <a:gd name="T9" fmla="*/ 80 h 80"/>
              <a:gd name="T10" fmla="*/ 103 w 103"/>
              <a:gd name="T11" fmla="*/ 40 h 80"/>
              <a:gd name="T12" fmla="*/ 45 w 103"/>
              <a:gd name="T13" fmla="*/ 0 h 80"/>
              <a:gd name="T14" fmla="*/ 57 w 103"/>
              <a:gd name="T15" fmla="*/ 40 h 80"/>
              <a:gd name="T16" fmla="*/ 0 w 103"/>
              <a:gd name="T17" fmla="*/ 80 h 80"/>
              <a:gd name="T18" fmla="*/ 0 w 103"/>
              <a:gd name="T19" fmla="*/ 0 h 80"/>
              <a:gd name="T20" fmla="*/ 57 w 103"/>
              <a:gd name="T21" fmla="*/ 4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3" h="80">
                <a:moveTo>
                  <a:pt x="45" y="0"/>
                </a:moveTo>
                <a:cubicBezTo>
                  <a:pt x="45" y="18"/>
                  <a:pt x="45" y="18"/>
                  <a:pt x="45" y="18"/>
                </a:cubicBezTo>
                <a:cubicBezTo>
                  <a:pt x="62" y="29"/>
                  <a:pt x="77" y="40"/>
                  <a:pt x="77" y="40"/>
                </a:cubicBezTo>
                <a:cubicBezTo>
                  <a:pt x="77" y="40"/>
                  <a:pt x="62" y="51"/>
                  <a:pt x="45" y="62"/>
                </a:cubicBezTo>
                <a:cubicBezTo>
                  <a:pt x="45" y="80"/>
                  <a:pt x="45" y="80"/>
                  <a:pt x="45" y="80"/>
                </a:cubicBezTo>
                <a:cubicBezTo>
                  <a:pt x="103" y="40"/>
                  <a:pt x="103" y="40"/>
                  <a:pt x="103" y="40"/>
                </a:cubicBezTo>
                <a:lnTo>
                  <a:pt x="45" y="0"/>
                </a:lnTo>
                <a:close/>
                <a:moveTo>
                  <a:pt x="57" y="40"/>
                </a:moveTo>
                <a:cubicBezTo>
                  <a:pt x="0" y="80"/>
                  <a:pt x="0" y="80"/>
                  <a:pt x="0" y="80"/>
                </a:cubicBezTo>
                <a:cubicBezTo>
                  <a:pt x="0" y="0"/>
                  <a:pt x="0" y="0"/>
                  <a:pt x="0" y="0"/>
                </a:cubicBezTo>
                <a:lnTo>
                  <a:pt x="57" y="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43" name="Freeform 1725"/>
          <p:cNvSpPr>
            <a:spLocks noEditPoints="1"/>
          </p:cNvSpPr>
          <p:nvPr/>
        </p:nvSpPr>
        <p:spPr bwMode="auto">
          <a:xfrm rot="16200000">
            <a:off x="7953665" y="4389807"/>
            <a:ext cx="364572" cy="289514"/>
          </a:xfrm>
          <a:custGeom>
            <a:avLst/>
            <a:gdLst>
              <a:gd name="T0" fmla="*/ 45 w 103"/>
              <a:gd name="T1" fmla="*/ 0 h 80"/>
              <a:gd name="T2" fmla="*/ 45 w 103"/>
              <a:gd name="T3" fmla="*/ 18 h 80"/>
              <a:gd name="T4" fmla="*/ 77 w 103"/>
              <a:gd name="T5" fmla="*/ 40 h 80"/>
              <a:gd name="T6" fmla="*/ 45 w 103"/>
              <a:gd name="T7" fmla="*/ 62 h 80"/>
              <a:gd name="T8" fmla="*/ 45 w 103"/>
              <a:gd name="T9" fmla="*/ 80 h 80"/>
              <a:gd name="T10" fmla="*/ 103 w 103"/>
              <a:gd name="T11" fmla="*/ 40 h 80"/>
              <a:gd name="T12" fmla="*/ 45 w 103"/>
              <a:gd name="T13" fmla="*/ 0 h 80"/>
              <a:gd name="T14" fmla="*/ 57 w 103"/>
              <a:gd name="T15" fmla="*/ 40 h 80"/>
              <a:gd name="T16" fmla="*/ 0 w 103"/>
              <a:gd name="T17" fmla="*/ 80 h 80"/>
              <a:gd name="T18" fmla="*/ 0 w 103"/>
              <a:gd name="T19" fmla="*/ 0 h 80"/>
              <a:gd name="T20" fmla="*/ 57 w 103"/>
              <a:gd name="T21" fmla="*/ 4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3" h="80">
                <a:moveTo>
                  <a:pt x="45" y="0"/>
                </a:moveTo>
                <a:cubicBezTo>
                  <a:pt x="45" y="18"/>
                  <a:pt x="45" y="18"/>
                  <a:pt x="45" y="18"/>
                </a:cubicBezTo>
                <a:cubicBezTo>
                  <a:pt x="62" y="29"/>
                  <a:pt x="77" y="40"/>
                  <a:pt x="77" y="40"/>
                </a:cubicBezTo>
                <a:cubicBezTo>
                  <a:pt x="77" y="40"/>
                  <a:pt x="62" y="51"/>
                  <a:pt x="45" y="62"/>
                </a:cubicBezTo>
                <a:cubicBezTo>
                  <a:pt x="45" y="80"/>
                  <a:pt x="45" y="80"/>
                  <a:pt x="45" y="80"/>
                </a:cubicBezTo>
                <a:cubicBezTo>
                  <a:pt x="103" y="40"/>
                  <a:pt x="103" y="40"/>
                  <a:pt x="103" y="40"/>
                </a:cubicBezTo>
                <a:lnTo>
                  <a:pt x="45" y="0"/>
                </a:lnTo>
                <a:close/>
                <a:moveTo>
                  <a:pt x="57" y="40"/>
                </a:moveTo>
                <a:cubicBezTo>
                  <a:pt x="0" y="80"/>
                  <a:pt x="0" y="80"/>
                  <a:pt x="0" y="80"/>
                </a:cubicBezTo>
                <a:cubicBezTo>
                  <a:pt x="0" y="0"/>
                  <a:pt x="0" y="0"/>
                  <a:pt x="0" y="0"/>
                </a:cubicBezTo>
                <a:lnTo>
                  <a:pt x="57" y="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Freeform 1725"/>
          <p:cNvSpPr>
            <a:spLocks noEditPoints="1"/>
          </p:cNvSpPr>
          <p:nvPr/>
        </p:nvSpPr>
        <p:spPr bwMode="auto">
          <a:xfrm rot="5400000">
            <a:off x="3625559" y="2814621"/>
            <a:ext cx="364572" cy="289514"/>
          </a:xfrm>
          <a:custGeom>
            <a:avLst/>
            <a:gdLst>
              <a:gd name="T0" fmla="*/ 45 w 103"/>
              <a:gd name="T1" fmla="*/ 0 h 80"/>
              <a:gd name="T2" fmla="*/ 45 w 103"/>
              <a:gd name="T3" fmla="*/ 18 h 80"/>
              <a:gd name="T4" fmla="*/ 77 w 103"/>
              <a:gd name="T5" fmla="*/ 40 h 80"/>
              <a:gd name="T6" fmla="*/ 45 w 103"/>
              <a:gd name="T7" fmla="*/ 62 h 80"/>
              <a:gd name="T8" fmla="*/ 45 w 103"/>
              <a:gd name="T9" fmla="*/ 80 h 80"/>
              <a:gd name="T10" fmla="*/ 103 w 103"/>
              <a:gd name="T11" fmla="*/ 40 h 80"/>
              <a:gd name="T12" fmla="*/ 45 w 103"/>
              <a:gd name="T13" fmla="*/ 0 h 80"/>
              <a:gd name="T14" fmla="*/ 57 w 103"/>
              <a:gd name="T15" fmla="*/ 40 h 80"/>
              <a:gd name="T16" fmla="*/ 0 w 103"/>
              <a:gd name="T17" fmla="*/ 80 h 80"/>
              <a:gd name="T18" fmla="*/ 0 w 103"/>
              <a:gd name="T19" fmla="*/ 0 h 80"/>
              <a:gd name="T20" fmla="*/ 57 w 103"/>
              <a:gd name="T21" fmla="*/ 4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3" h="80">
                <a:moveTo>
                  <a:pt x="45" y="0"/>
                </a:moveTo>
                <a:cubicBezTo>
                  <a:pt x="45" y="18"/>
                  <a:pt x="45" y="18"/>
                  <a:pt x="45" y="18"/>
                </a:cubicBezTo>
                <a:cubicBezTo>
                  <a:pt x="62" y="29"/>
                  <a:pt x="77" y="40"/>
                  <a:pt x="77" y="40"/>
                </a:cubicBezTo>
                <a:cubicBezTo>
                  <a:pt x="77" y="40"/>
                  <a:pt x="62" y="51"/>
                  <a:pt x="45" y="62"/>
                </a:cubicBezTo>
                <a:cubicBezTo>
                  <a:pt x="45" y="80"/>
                  <a:pt x="45" y="80"/>
                  <a:pt x="45" y="80"/>
                </a:cubicBezTo>
                <a:cubicBezTo>
                  <a:pt x="103" y="40"/>
                  <a:pt x="103" y="40"/>
                  <a:pt x="103" y="40"/>
                </a:cubicBezTo>
                <a:lnTo>
                  <a:pt x="45" y="0"/>
                </a:lnTo>
                <a:close/>
                <a:moveTo>
                  <a:pt x="57" y="40"/>
                </a:moveTo>
                <a:cubicBezTo>
                  <a:pt x="0" y="80"/>
                  <a:pt x="0" y="80"/>
                  <a:pt x="0" y="80"/>
                </a:cubicBezTo>
                <a:cubicBezTo>
                  <a:pt x="0" y="0"/>
                  <a:pt x="0" y="0"/>
                  <a:pt x="0" y="0"/>
                </a:cubicBezTo>
                <a:lnTo>
                  <a:pt x="57" y="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Freeform 9"/>
          <p:cNvSpPr>
            <a:spLocks noEditPoints="1"/>
          </p:cNvSpPr>
          <p:nvPr/>
        </p:nvSpPr>
        <p:spPr bwMode="auto">
          <a:xfrm>
            <a:off x="4696097" y="4629821"/>
            <a:ext cx="1068215" cy="1069421"/>
          </a:xfrm>
          <a:custGeom>
            <a:avLst/>
            <a:gdLst>
              <a:gd name="T0" fmla="*/ 476 w 952"/>
              <a:gd name="T1" fmla="*/ 0 h 952"/>
              <a:gd name="T2" fmla="*/ 0 w 952"/>
              <a:gd name="T3" fmla="*/ 476 h 952"/>
              <a:gd name="T4" fmla="*/ 476 w 952"/>
              <a:gd name="T5" fmla="*/ 952 h 952"/>
              <a:gd name="T6" fmla="*/ 952 w 952"/>
              <a:gd name="T7" fmla="*/ 476 h 952"/>
              <a:gd name="T8" fmla="*/ 476 w 952"/>
              <a:gd name="T9" fmla="*/ 0 h 952"/>
              <a:gd name="T10" fmla="*/ 476 w 952"/>
              <a:gd name="T11" fmla="*/ 945 h 952"/>
              <a:gd name="T12" fmla="*/ 7 w 952"/>
              <a:gd name="T13" fmla="*/ 476 h 952"/>
              <a:gd name="T14" fmla="*/ 476 w 952"/>
              <a:gd name="T15" fmla="*/ 7 h 952"/>
              <a:gd name="T16" fmla="*/ 945 w 952"/>
              <a:gd name="T17" fmla="*/ 476 h 952"/>
              <a:gd name="T18" fmla="*/ 476 w 952"/>
              <a:gd name="T19" fmla="*/ 945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2" h="952">
                <a:moveTo>
                  <a:pt x="476" y="0"/>
                </a:moveTo>
                <a:cubicBezTo>
                  <a:pt x="213" y="0"/>
                  <a:pt x="0" y="213"/>
                  <a:pt x="0" y="476"/>
                </a:cubicBezTo>
                <a:cubicBezTo>
                  <a:pt x="0" y="739"/>
                  <a:pt x="213" y="952"/>
                  <a:pt x="476" y="952"/>
                </a:cubicBezTo>
                <a:cubicBezTo>
                  <a:pt x="739" y="952"/>
                  <a:pt x="952" y="739"/>
                  <a:pt x="952" y="476"/>
                </a:cubicBezTo>
                <a:cubicBezTo>
                  <a:pt x="952" y="213"/>
                  <a:pt x="739" y="0"/>
                  <a:pt x="476" y="0"/>
                </a:cubicBezTo>
                <a:close/>
                <a:moveTo>
                  <a:pt x="476" y="945"/>
                </a:moveTo>
                <a:cubicBezTo>
                  <a:pt x="217" y="945"/>
                  <a:pt x="7" y="735"/>
                  <a:pt x="7" y="476"/>
                </a:cubicBezTo>
                <a:cubicBezTo>
                  <a:pt x="7" y="217"/>
                  <a:pt x="217" y="7"/>
                  <a:pt x="476" y="7"/>
                </a:cubicBezTo>
                <a:cubicBezTo>
                  <a:pt x="735" y="7"/>
                  <a:pt x="945" y="217"/>
                  <a:pt x="945" y="476"/>
                </a:cubicBezTo>
                <a:cubicBezTo>
                  <a:pt x="945" y="735"/>
                  <a:pt x="735" y="945"/>
                  <a:pt x="476" y="945"/>
                </a:cubicBezTo>
                <a:close/>
              </a:path>
            </a:pathLst>
          </a:custGeom>
          <a:solidFill>
            <a:schemeClr val="accent3"/>
          </a:solidFill>
          <a:ln w="9525">
            <a:solidFill>
              <a:schemeClr val="accent3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Freeform 9"/>
          <p:cNvSpPr>
            <a:spLocks noEditPoints="1"/>
          </p:cNvSpPr>
          <p:nvPr/>
        </p:nvSpPr>
        <p:spPr bwMode="auto">
          <a:xfrm>
            <a:off x="6163736" y="1797394"/>
            <a:ext cx="1068215" cy="1069421"/>
          </a:xfrm>
          <a:custGeom>
            <a:avLst/>
            <a:gdLst>
              <a:gd name="T0" fmla="*/ 476 w 952"/>
              <a:gd name="T1" fmla="*/ 0 h 952"/>
              <a:gd name="T2" fmla="*/ 0 w 952"/>
              <a:gd name="T3" fmla="*/ 476 h 952"/>
              <a:gd name="T4" fmla="*/ 476 w 952"/>
              <a:gd name="T5" fmla="*/ 952 h 952"/>
              <a:gd name="T6" fmla="*/ 952 w 952"/>
              <a:gd name="T7" fmla="*/ 476 h 952"/>
              <a:gd name="T8" fmla="*/ 476 w 952"/>
              <a:gd name="T9" fmla="*/ 0 h 952"/>
              <a:gd name="T10" fmla="*/ 476 w 952"/>
              <a:gd name="T11" fmla="*/ 945 h 952"/>
              <a:gd name="T12" fmla="*/ 7 w 952"/>
              <a:gd name="T13" fmla="*/ 476 h 952"/>
              <a:gd name="T14" fmla="*/ 476 w 952"/>
              <a:gd name="T15" fmla="*/ 7 h 952"/>
              <a:gd name="T16" fmla="*/ 945 w 952"/>
              <a:gd name="T17" fmla="*/ 476 h 952"/>
              <a:gd name="T18" fmla="*/ 476 w 952"/>
              <a:gd name="T19" fmla="*/ 945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2" h="952">
                <a:moveTo>
                  <a:pt x="476" y="0"/>
                </a:moveTo>
                <a:cubicBezTo>
                  <a:pt x="213" y="0"/>
                  <a:pt x="0" y="213"/>
                  <a:pt x="0" y="476"/>
                </a:cubicBezTo>
                <a:cubicBezTo>
                  <a:pt x="0" y="739"/>
                  <a:pt x="213" y="952"/>
                  <a:pt x="476" y="952"/>
                </a:cubicBezTo>
                <a:cubicBezTo>
                  <a:pt x="739" y="952"/>
                  <a:pt x="952" y="739"/>
                  <a:pt x="952" y="476"/>
                </a:cubicBezTo>
                <a:cubicBezTo>
                  <a:pt x="952" y="213"/>
                  <a:pt x="739" y="0"/>
                  <a:pt x="476" y="0"/>
                </a:cubicBezTo>
                <a:close/>
                <a:moveTo>
                  <a:pt x="476" y="945"/>
                </a:moveTo>
                <a:cubicBezTo>
                  <a:pt x="217" y="945"/>
                  <a:pt x="7" y="735"/>
                  <a:pt x="7" y="476"/>
                </a:cubicBezTo>
                <a:cubicBezTo>
                  <a:pt x="7" y="217"/>
                  <a:pt x="217" y="7"/>
                  <a:pt x="476" y="7"/>
                </a:cubicBezTo>
                <a:cubicBezTo>
                  <a:pt x="735" y="7"/>
                  <a:pt x="945" y="217"/>
                  <a:pt x="945" y="476"/>
                </a:cubicBezTo>
                <a:cubicBezTo>
                  <a:pt x="945" y="735"/>
                  <a:pt x="735" y="945"/>
                  <a:pt x="476" y="945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>
            <a:off x="7600067" y="4633451"/>
            <a:ext cx="1068215" cy="1069421"/>
          </a:xfrm>
          <a:custGeom>
            <a:avLst/>
            <a:gdLst>
              <a:gd name="T0" fmla="*/ 476 w 952"/>
              <a:gd name="T1" fmla="*/ 0 h 952"/>
              <a:gd name="T2" fmla="*/ 0 w 952"/>
              <a:gd name="T3" fmla="*/ 476 h 952"/>
              <a:gd name="T4" fmla="*/ 476 w 952"/>
              <a:gd name="T5" fmla="*/ 952 h 952"/>
              <a:gd name="T6" fmla="*/ 952 w 952"/>
              <a:gd name="T7" fmla="*/ 476 h 952"/>
              <a:gd name="T8" fmla="*/ 476 w 952"/>
              <a:gd name="T9" fmla="*/ 0 h 952"/>
              <a:gd name="T10" fmla="*/ 476 w 952"/>
              <a:gd name="T11" fmla="*/ 945 h 952"/>
              <a:gd name="T12" fmla="*/ 7 w 952"/>
              <a:gd name="T13" fmla="*/ 476 h 952"/>
              <a:gd name="T14" fmla="*/ 476 w 952"/>
              <a:gd name="T15" fmla="*/ 7 h 952"/>
              <a:gd name="T16" fmla="*/ 945 w 952"/>
              <a:gd name="T17" fmla="*/ 476 h 952"/>
              <a:gd name="T18" fmla="*/ 476 w 952"/>
              <a:gd name="T19" fmla="*/ 945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2" h="952">
                <a:moveTo>
                  <a:pt x="476" y="0"/>
                </a:moveTo>
                <a:cubicBezTo>
                  <a:pt x="213" y="0"/>
                  <a:pt x="0" y="213"/>
                  <a:pt x="0" y="476"/>
                </a:cubicBezTo>
                <a:cubicBezTo>
                  <a:pt x="0" y="739"/>
                  <a:pt x="213" y="952"/>
                  <a:pt x="476" y="952"/>
                </a:cubicBezTo>
                <a:cubicBezTo>
                  <a:pt x="739" y="952"/>
                  <a:pt x="952" y="739"/>
                  <a:pt x="952" y="476"/>
                </a:cubicBezTo>
                <a:cubicBezTo>
                  <a:pt x="952" y="213"/>
                  <a:pt x="739" y="0"/>
                  <a:pt x="476" y="0"/>
                </a:cubicBezTo>
                <a:close/>
                <a:moveTo>
                  <a:pt x="476" y="945"/>
                </a:moveTo>
                <a:cubicBezTo>
                  <a:pt x="217" y="945"/>
                  <a:pt x="7" y="735"/>
                  <a:pt x="7" y="476"/>
                </a:cubicBezTo>
                <a:cubicBezTo>
                  <a:pt x="7" y="217"/>
                  <a:pt x="217" y="7"/>
                  <a:pt x="476" y="7"/>
                </a:cubicBezTo>
                <a:cubicBezTo>
                  <a:pt x="735" y="7"/>
                  <a:pt x="945" y="217"/>
                  <a:pt x="945" y="476"/>
                </a:cubicBezTo>
                <a:cubicBezTo>
                  <a:pt x="945" y="735"/>
                  <a:pt x="735" y="945"/>
                  <a:pt x="476" y="945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rgbClr val="003960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Freeform 9"/>
          <p:cNvSpPr>
            <a:spLocks noEditPoints="1"/>
          </p:cNvSpPr>
          <p:nvPr/>
        </p:nvSpPr>
        <p:spPr bwMode="auto">
          <a:xfrm>
            <a:off x="3281368" y="1790808"/>
            <a:ext cx="1068215" cy="1069421"/>
          </a:xfrm>
          <a:custGeom>
            <a:avLst/>
            <a:gdLst>
              <a:gd name="T0" fmla="*/ 476 w 952"/>
              <a:gd name="T1" fmla="*/ 0 h 952"/>
              <a:gd name="T2" fmla="*/ 0 w 952"/>
              <a:gd name="T3" fmla="*/ 476 h 952"/>
              <a:gd name="T4" fmla="*/ 476 w 952"/>
              <a:gd name="T5" fmla="*/ 952 h 952"/>
              <a:gd name="T6" fmla="*/ 952 w 952"/>
              <a:gd name="T7" fmla="*/ 476 h 952"/>
              <a:gd name="T8" fmla="*/ 476 w 952"/>
              <a:gd name="T9" fmla="*/ 0 h 952"/>
              <a:gd name="T10" fmla="*/ 476 w 952"/>
              <a:gd name="T11" fmla="*/ 945 h 952"/>
              <a:gd name="T12" fmla="*/ 7 w 952"/>
              <a:gd name="T13" fmla="*/ 476 h 952"/>
              <a:gd name="T14" fmla="*/ 476 w 952"/>
              <a:gd name="T15" fmla="*/ 7 h 952"/>
              <a:gd name="T16" fmla="*/ 945 w 952"/>
              <a:gd name="T17" fmla="*/ 476 h 952"/>
              <a:gd name="T18" fmla="*/ 476 w 952"/>
              <a:gd name="T19" fmla="*/ 945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2" h="952">
                <a:moveTo>
                  <a:pt x="476" y="0"/>
                </a:moveTo>
                <a:cubicBezTo>
                  <a:pt x="213" y="0"/>
                  <a:pt x="0" y="213"/>
                  <a:pt x="0" y="476"/>
                </a:cubicBezTo>
                <a:cubicBezTo>
                  <a:pt x="0" y="739"/>
                  <a:pt x="213" y="952"/>
                  <a:pt x="476" y="952"/>
                </a:cubicBezTo>
                <a:cubicBezTo>
                  <a:pt x="739" y="952"/>
                  <a:pt x="952" y="739"/>
                  <a:pt x="952" y="476"/>
                </a:cubicBezTo>
                <a:cubicBezTo>
                  <a:pt x="952" y="213"/>
                  <a:pt x="739" y="0"/>
                  <a:pt x="476" y="0"/>
                </a:cubicBezTo>
                <a:close/>
                <a:moveTo>
                  <a:pt x="476" y="945"/>
                </a:moveTo>
                <a:cubicBezTo>
                  <a:pt x="217" y="945"/>
                  <a:pt x="7" y="735"/>
                  <a:pt x="7" y="476"/>
                </a:cubicBezTo>
                <a:cubicBezTo>
                  <a:pt x="7" y="217"/>
                  <a:pt x="217" y="7"/>
                  <a:pt x="476" y="7"/>
                </a:cubicBezTo>
                <a:cubicBezTo>
                  <a:pt x="735" y="7"/>
                  <a:pt x="945" y="217"/>
                  <a:pt x="945" y="476"/>
                </a:cubicBezTo>
                <a:cubicBezTo>
                  <a:pt x="945" y="735"/>
                  <a:pt x="735" y="945"/>
                  <a:pt x="476" y="945"/>
                </a:cubicBezTo>
                <a:close/>
              </a:path>
            </a:pathLst>
          </a:custGeom>
          <a:solidFill>
            <a:schemeClr val="accent2"/>
          </a:solidFill>
          <a:ln w="9525">
            <a:solidFill>
              <a:schemeClr val="bg1">
                <a:lumMod val="65000"/>
              </a:schemeClr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3498238" y="2085005"/>
            <a:ext cx="61747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160">
                <a:solidFill>
                  <a:schemeClr val="accent5"/>
                </a:solidFill>
                <a:latin typeface="Calibri" panose="020F0502020204030204" pitchFamily="34" charset="0"/>
              </a:rPr>
              <a:t>XXX</a:t>
            </a:r>
          </a:p>
        </p:txBody>
      </p:sp>
      <p:sp>
        <p:nvSpPr>
          <p:cNvPr id="26" name="Textfeld 25"/>
          <p:cNvSpPr txBox="1"/>
          <p:nvPr/>
        </p:nvSpPr>
        <p:spPr>
          <a:xfrm>
            <a:off x="6378636" y="2085005"/>
            <a:ext cx="61747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160">
                <a:solidFill>
                  <a:schemeClr val="accent5"/>
                </a:solidFill>
                <a:latin typeface="Calibri" panose="020F0502020204030204" pitchFamily="34" charset="0"/>
              </a:rPr>
              <a:t>XXX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4935488" y="4983954"/>
            <a:ext cx="61747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160">
                <a:solidFill>
                  <a:schemeClr val="accent5"/>
                </a:solidFill>
                <a:latin typeface="Calibri" panose="020F0502020204030204" pitchFamily="34" charset="0"/>
              </a:rPr>
              <a:t>XXX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7825435" y="4983954"/>
            <a:ext cx="61747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160">
                <a:solidFill>
                  <a:schemeClr val="accent5"/>
                </a:solidFill>
                <a:latin typeface="Calibri" panose="020F0502020204030204" pitchFamily="34" charset="0"/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295680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" grpId="0" animBg="1"/>
      <p:bldP spid="17" grpId="0" animBg="1"/>
      <p:bldP spid="20" grpId="0"/>
      <p:bldP spid="21" grpId="0"/>
      <p:bldP spid="22" grpId="0"/>
      <p:bldP spid="23" grpId="0"/>
      <p:bldP spid="41" grpId="0" animBg="1"/>
      <p:bldP spid="42" grpId="0" animBg="1"/>
      <p:bldP spid="43" grpId="0" animBg="1"/>
      <p:bldP spid="44" grpId="0" animBg="1"/>
      <p:bldP spid="25" grpId="0" animBg="1"/>
      <p:bldP spid="29" grpId="0" animBg="1"/>
      <p:bldP spid="31" grpId="0" animBg="1"/>
      <p:bldP spid="2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Themen / SWOT Analyse / Zusammenhang</a:t>
            </a:r>
            <a:endParaRPr lang="bg-BG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484455-87EA-4508-BDE4-2FA27E4D3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Fußzeilenplatzhalter 3">
            <a:extLst>
              <a:ext uri="{FF2B5EF4-FFF2-40B4-BE49-F238E27FC236}">
                <a16:creationId xmlns:a16="http://schemas.microsoft.com/office/drawing/2014/main" id="{6187A924-5399-43F4-800A-56562315FA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782777" y="1787624"/>
            <a:ext cx="3182516" cy="22203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965292" y="1787624"/>
            <a:ext cx="3182516" cy="222033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782775" y="4007962"/>
            <a:ext cx="3182516" cy="22203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965291" y="4007962"/>
            <a:ext cx="3182516" cy="22203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Freeform 1221"/>
          <p:cNvSpPr>
            <a:spLocks noEditPoints="1"/>
          </p:cNvSpPr>
          <p:nvPr/>
        </p:nvSpPr>
        <p:spPr bwMode="auto">
          <a:xfrm>
            <a:off x="5567797" y="3762445"/>
            <a:ext cx="794986" cy="491032"/>
          </a:xfrm>
          <a:custGeom>
            <a:avLst/>
            <a:gdLst>
              <a:gd name="T0" fmla="*/ 18 w 34"/>
              <a:gd name="T1" fmla="*/ 17 h 21"/>
              <a:gd name="T2" fmla="*/ 18 w 34"/>
              <a:gd name="T3" fmla="*/ 21 h 21"/>
              <a:gd name="T4" fmla="*/ 23 w 34"/>
              <a:gd name="T5" fmla="*/ 21 h 21"/>
              <a:gd name="T6" fmla="*/ 18 w 34"/>
              <a:gd name="T7" fmla="*/ 17 h 21"/>
              <a:gd name="T8" fmla="*/ 11 w 34"/>
              <a:gd name="T9" fmla="*/ 21 h 21"/>
              <a:gd name="T10" fmla="*/ 11 w 34"/>
              <a:gd name="T11" fmla="*/ 17 h 21"/>
              <a:gd name="T12" fmla="*/ 8 w 34"/>
              <a:gd name="T13" fmla="*/ 17 h 21"/>
              <a:gd name="T14" fmla="*/ 8 w 34"/>
              <a:gd name="T15" fmla="*/ 6 h 21"/>
              <a:gd name="T16" fmla="*/ 12 w 34"/>
              <a:gd name="T17" fmla="*/ 6 h 21"/>
              <a:gd name="T18" fmla="*/ 6 w 34"/>
              <a:gd name="T19" fmla="*/ 0 h 21"/>
              <a:gd name="T20" fmla="*/ 0 w 34"/>
              <a:gd name="T21" fmla="*/ 6 h 21"/>
              <a:gd name="T22" fmla="*/ 3 w 34"/>
              <a:gd name="T23" fmla="*/ 6 h 21"/>
              <a:gd name="T24" fmla="*/ 3 w 34"/>
              <a:gd name="T25" fmla="*/ 21 h 21"/>
              <a:gd name="T26" fmla="*/ 11 w 34"/>
              <a:gd name="T27" fmla="*/ 21 h 21"/>
              <a:gd name="T28" fmla="*/ 30 w 34"/>
              <a:gd name="T29" fmla="*/ 15 h 21"/>
              <a:gd name="T30" fmla="*/ 30 w 34"/>
              <a:gd name="T31" fmla="*/ 0 h 21"/>
              <a:gd name="T32" fmla="*/ 22 w 34"/>
              <a:gd name="T33" fmla="*/ 0 h 21"/>
              <a:gd name="T34" fmla="*/ 22 w 34"/>
              <a:gd name="T35" fmla="*/ 4 h 21"/>
              <a:gd name="T36" fmla="*/ 26 w 34"/>
              <a:gd name="T37" fmla="*/ 4 h 21"/>
              <a:gd name="T38" fmla="*/ 26 w 34"/>
              <a:gd name="T39" fmla="*/ 15 h 21"/>
              <a:gd name="T40" fmla="*/ 22 w 34"/>
              <a:gd name="T41" fmla="*/ 15 h 21"/>
              <a:gd name="T42" fmla="*/ 28 w 34"/>
              <a:gd name="T43" fmla="*/ 21 h 21"/>
              <a:gd name="T44" fmla="*/ 34 w 34"/>
              <a:gd name="T45" fmla="*/ 15 h 21"/>
              <a:gd name="T46" fmla="*/ 30 w 34"/>
              <a:gd name="T47" fmla="*/ 15 h 21"/>
              <a:gd name="T48" fmla="*/ 16 w 34"/>
              <a:gd name="T49" fmla="*/ 21 h 21"/>
              <a:gd name="T50" fmla="*/ 16 w 34"/>
              <a:gd name="T51" fmla="*/ 17 h 21"/>
              <a:gd name="T52" fmla="*/ 13 w 34"/>
              <a:gd name="T53" fmla="*/ 17 h 21"/>
              <a:gd name="T54" fmla="*/ 13 w 34"/>
              <a:gd name="T55" fmla="*/ 21 h 21"/>
              <a:gd name="T56" fmla="*/ 16 w 34"/>
              <a:gd name="T57" fmla="*/ 21 h 21"/>
              <a:gd name="T58" fmla="*/ 17 w 34"/>
              <a:gd name="T59" fmla="*/ 0 h 21"/>
              <a:gd name="T60" fmla="*/ 17 w 34"/>
              <a:gd name="T61" fmla="*/ 4 h 21"/>
              <a:gd name="T62" fmla="*/ 21 w 34"/>
              <a:gd name="T63" fmla="*/ 4 h 21"/>
              <a:gd name="T64" fmla="*/ 21 w 34"/>
              <a:gd name="T65" fmla="*/ 0 h 21"/>
              <a:gd name="T66" fmla="*/ 17 w 34"/>
              <a:gd name="T67" fmla="*/ 0 h 21"/>
              <a:gd name="T68" fmla="*/ 15 w 34"/>
              <a:gd name="T69" fmla="*/ 4 h 21"/>
              <a:gd name="T70" fmla="*/ 11 w 34"/>
              <a:gd name="T71" fmla="*/ 0 h 21"/>
              <a:gd name="T72" fmla="*/ 15 w 34"/>
              <a:gd name="T73" fmla="*/ 0 h 21"/>
              <a:gd name="T74" fmla="*/ 15 w 34"/>
              <a:gd name="T75" fmla="*/ 4 h 21"/>
              <a:gd name="T76" fmla="*/ 15 w 34"/>
              <a:gd name="T77" fmla="*/ 4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4" h="21">
                <a:moveTo>
                  <a:pt x="18" y="17"/>
                </a:moveTo>
                <a:lnTo>
                  <a:pt x="18" y="21"/>
                </a:lnTo>
                <a:lnTo>
                  <a:pt x="23" y="21"/>
                </a:lnTo>
                <a:lnTo>
                  <a:pt x="18" y="17"/>
                </a:lnTo>
                <a:close/>
                <a:moveTo>
                  <a:pt x="11" y="21"/>
                </a:moveTo>
                <a:lnTo>
                  <a:pt x="11" y="17"/>
                </a:lnTo>
                <a:lnTo>
                  <a:pt x="8" y="17"/>
                </a:lnTo>
                <a:lnTo>
                  <a:pt x="8" y="6"/>
                </a:lnTo>
                <a:lnTo>
                  <a:pt x="12" y="6"/>
                </a:lnTo>
                <a:lnTo>
                  <a:pt x="6" y="0"/>
                </a:lnTo>
                <a:lnTo>
                  <a:pt x="0" y="6"/>
                </a:lnTo>
                <a:lnTo>
                  <a:pt x="3" y="6"/>
                </a:lnTo>
                <a:lnTo>
                  <a:pt x="3" y="21"/>
                </a:lnTo>
                <a:lnTo>
                  <a:pt x="11" y="21"/>
                </a:lnTo>
                <a:close/>
                <a:moveTo>
                  <a:pt x="30" y="15"/>
                </a:moveTo>
                <a:lnTo>
                  <a:pt x="30" y="0"/>
                </a:lnTo>
                <a:lnTo>
                  <a:pt x="22" y="0"/>
                </a:lnTo>
                <a:lnTo>
                  <a:pt x="22" y="4"/>
                </a:lnTo>
                <a:lnTo>
                  <a:pt x="26" y="4"/>
                </a:lnTo>
                <a:lnTo>
                  <a:pt x="26" y="15"/>
                </a:lnTo>
                <a:lnTo>
                  <a:pt x="22" y="15"/>
                </a:lnTo>
                <a:lnTo>
                  <a:pt x="28" y="21"/>
                </a:lnTo>
                <a:lnTo>
                  <a:pt x="34" y="15"/>
                </a:lnTo>
                <a:lnTo>
                  <a:pt x="30" y="15"/>
                </a:lnTo>
                <a:close/>
                <a:moveTo>
                  <a:pt x="16" y="21"/>
                </a:moveTo>
                <a:lnTo>
                  <a:pt x="16" y="17"/>
                </a:lnTo>
                <a:lnTo>
                  <a:pt x="13" y="17"/>
                </a:lnTo>
                <a:lnTo>
                  <a:pt x="13" y="21"/>
                </a:lnTo>
                <a:lnTo>
                  <a:pt x="16" y="21"/>
                </a:lnTo>
                <a:close/>
                <a:moveTo>
                  <a:pt x="17" y="0"/>
                </a:moveTo>
                <a:lnTo>
                  <a:pt x="17" y="4"/>
                </a:lnTo>
                <a:lnTo>
                  <a:pt x="21" y="4"/>
                </a:lnTo>
                <a:lnTo>
                  <a:pt x="21" y="0"/>
                </a:lnTo>
                <a:lnTo>
                  <a:pt x="17" y="0"/>
                </a:lnTo>
                <a:close/>
                <a:moveTo>
                  <a:pt x="15" y="4"/>
                </a:moveTo>
                <a:lnTo>
                  <a:pt x="11" y="0"/>
                </a:lnTo>
                <a:lnTo>
                  <a:pt x="15" y="0"/>
                </a:lnTo>
                <a:lnTo>
                  <a:pt x="15" y="4"/>
                </a:lnTo>
                <a:lnTo>
                  <a:pt x="15" y="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824724" y="1880585"/>
            <a:ext cx="869405" cy="4207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134" err="1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Titel</a:t>
            </a:r>
            <a:r>
              <a:rPr lang="en-US" sz="2134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1</a:t>
            </a:r>
            <a:endParaRPr lang="bg-BG" sz="2134">
              <a:solidFill>
                <a:srgbClr val="FFFFFF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239663" y="1892345"/>
            <a:ext cx="869405" cy="4207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sz="2134" err="1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Titel</a:t>
            </a:r>
            <a:r>
              <a:rPr lang="en-US" sz="2134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2</a:t>
            </a:r>
            <a:endParaRPr lang="bg-BG" sz="2134">
              <a:solidFill>
                <a:srgbClr val="FFFFFF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835272" y="4111882"/>
            <a:ext cx="869405" cy="4207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134" err="1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Titel</a:t>
            </a:r>
            <a:r>
              <a:rPr lang="en-US" sz="2134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4</a:t>
            </a:r>
            <a:endParaRPr lang="bg-BG" sz="2134">
              <a:solidFill>
                <a:srgbClr val="FFFFFF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239663" y="4112682"/>
            <a:ext cx="869405" cy="4207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en-US" sz="2134" err="1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Titel</a:t>
            </a:r>
            <a:r>
              <a:rPr lang="en-US" sz="2134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3</a:t>
            </a:r>
            <a:endParaRPr lang="bg-BG" sz="2134">
              <a:solidFill>
                <a:srgbClr val="FFFFFF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24724" y="2370684"/>
            <a:ext cx="3091029" cy="142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Sed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perspiciatis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omnis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iste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natus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error sit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ametr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sit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laudantium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totam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rem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aperiam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eaque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ipsa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quae ab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illo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inventore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veritatis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quasi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sequi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nesciunt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440">
              <a:solidFill>
                <a:srgbClr val="FFFFFF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18039" y="2370684"/>
            <a:ext cx="3091029" cy="142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Sed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perspiciatis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omnis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iste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natus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error sit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ametr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sit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laudantium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totam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rem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aperiam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eaque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ipsa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quae ab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illo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inventore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veritatis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quasi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sequi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nesciunt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440">
              <a:solidFill>
                <a:srgbClr val="FFFFFF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824724" y="4544027"/>
            <a:ext cx="3091029" cy="142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Sed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perspiciatis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omnis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iste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natus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error sit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ametr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sit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laudantium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totam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rem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aperiam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eaque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ipsa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quae ab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illo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inventore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veritatis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quasi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sequi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nesciunt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440">
              <a:solidFill>
                <a:srgbClr val="FFFFFF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18039" y="4544027"/>
            <a:ext cx="3091029" cy="142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Sed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perspiciatis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omnis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iste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natus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error sit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ametr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sit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laudantium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totam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rem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aperiam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eaque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ipsa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quae ab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illo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inventore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veritatis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quasi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sequi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40" err="1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nesciunt</a:t>
            </a:r>
            <a:r>
              <a:rPr lang="en-US" sz="1440">
                <a:solidFill>
                  <a:srgbClr val="FFFFFF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440">
              <a:solidFill>
                <a:srgbClr val="FFFFFF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072173"/>
      </p:ext>
    </p:extLst>
  </p:cSld>
  <p:clrMapOvr>
    <a:masterClrMapping/>
  </p:clrMapOvr>
  <p:transition spd="slow">
    <p:cover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Themenverbindung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Zusammenfügen unterschiedlicher Kompetenzen / Themen</a:t>
            </a:r>
          </a:p>
        </p:txBody>
      </p:sp>
      <p:sp>
        <p:nvSpPr>
          <p:cNvPr id="28" name="Fußzeilenplatzhalter 3">
            <a:extLst>
              <a:ext uri="{FF2B5EF4-FFF2-40B4-BE49-F238E27FC236}">
                <a16:creationId xmlns:a16="http://schemas.microsoft.com/office/drawing/2014/main" id="{B0FEAC8D-072D-43D0-82D9-EB467CB0A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9" name="Freeform 13"/>
          <p:cNvSpPr>
            <a:spLocks/>
          </p:cNvSpPr>
          <p:nvPr/>
        </p:nvSpPr>
        <p:spPr bwMode="auto">
          <a:xfrm>
            <a:off x="5961138" y="2215935"/>
            <a:ext cx="1861185" cy="2549263"/>
          </a:xfrm>
          <a:custGeom>
            <a:avLst/>
            <a:gdLst>
              <a:gd name="T0" fmla="*/ 1756 w 1916"/>
              <a:gd name="T1" fmla="*/ 0 h 2627"/>
              <a:gd name="T2" fmla="*/ 0 w 1916"/>
              <a:gd name="T3" fmla="*/ 0 h 2627"/>
              <a:gd name="T4" fmla="*/ 0 w 1916"/>
              <a:gd name="T5" fmla="*/ 736 h 2627"/>
              <a:gd name="T6" fmla="*/ 85 w 1916"/>
              <a:gd name="T7" fmla="*/ 665 h 2627"/>
              <a:gd name="T8" fmla="*/ 328 w 1916"/>
              <a:gd name="T9" fmla="*/ 577 h 2627"/>
              <a:gd name="T10" fmla="*/ 709 w 1916"/>
              <a:gd name="T11" fmla="*/ 964 h 2627"/>
              <a:gd name="T12" fmla="*/ 333 w 1916"/>
              <a:gd name="T13" fmla="*/ 1339 h 2627"/>
              <a:gd name="T14" fmla="*/ 328 w 1916"/>
              <a:gd name="T15" fmla="*/ 1340 h 2627"/>
              <a:gd name="T16" fmla="*/ 85 w 1916"/>
              <a:gd name="T17" fmla="*/ 1252 h 2627"/>
              <a:gd name="T18" fmla="*/ 0 w 1916"/>
              <a:gd name="T19" fmla="*/ 1181 h 2627"/>
              <a:gd name="T20" fmla="*/ 0 w 1916"/>
              <a:gd name="T21" fmla="*/ 1916 h 2627"/>
              <a:gd name="T22" fmla="*/ 120 w 1916"/>
              <a:gd name="T23" fmla="*/ 1916 h 2627"/>
              <a:gd name="T24" fmla="*/ 719 w 1916"/>
              <a:gd name="T25" fmla="*/ 1916 h 2627"/>
              <a:gd name="T26" fmla="*/ 656 w 1916"/>
              <a:gd name="T27" fmla="*/ 2014 h 2627"/>
              <a:gd name="T28" fmla="*/ 577 w 1916"/>
              <a:gd name="T29" fmla="*/ 2250 h 2627"/>
              <a:gd name="T30" fmla="*/ 953 w 1916"/>
              <a:gd name="T31" fmla="*/ 2627 h 2627"/>
              <a:gd name="T32" fmla="*/ 958 w 1916"/>
              <a:gd name="T33" fmla="*/ 2627 h 2627"/>
              <a:gd name="T34" fmla="*/ 1214 w 1916"/>
              <a:gd name="T35" fmla="*/ 2528 h 2627"/>
              <a:gd name="T36" fmla="*/ 1339 w 1916"/>
              <a:gd name="T37" fmla="*/ 2245 h 2627"/>
              <a:gd name="T38" fmla="*/ 1260 w 1916"/>
              <a:gd name="T39" fmla="*/ 2013 h 2627"/>
              <a:gd name="T40" fmla="*/ 1197 w 1916"/>
              <a:gd name="T41" fmla="*/ 1918 h 2627"/>
              <a:gd name="T42" fmla="*/ 1196 w 1916"/>
              <a:gd name="T43" fmla="*/ 1916 h 2627"/>
              <a:gd name="T44" fmla="*/ 1905 w 1916"/>
              <a:gd name="T45" fmla="*/ 1916 h 2627"/>
              <a:gd name="T46" fmla="*/ 1916 w 1916"/>
              <a:gd name="T47" fmla="*/ 1916 h 2627"/>
              <a:gd name="T48" fmla="*/ 1916 w 1916"/>
              <a:gd name="T49" fmla="*/ 1848 h 2627"/>
              <a:gd name="T50" fmla="*/ 1916 w 1916"/>
              <a:gd name="T51" fmla="*/ 160 h 2627"/>
              <a:gd name="T52" fmla="*/ 1756 w 1916"/>
              <a:gd name="T53" fmla="*/ 0 h 26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916" h="2627">
                <a:moveTo>
                  <a:pt x="1756" y="0"/>
                </a:moveTo>
                <a:cubicBezTo>
                  <a:pt x="0" y="0"/>
                  <a:pt x="0" y="0"/>
                  <a:pt x="0" y="0"/>
                </a:cubicBezTo>
                <a:cubicBezTo>
                  <a:pt x="0" y="736"/>
                  <a:pt x="0" y="736"/>
                  <a:pt x="0" y="736"/>
                </a:cubicBezTo>
                <a:cubicBezTo>
                  <a:pt x="0" y="736"/>
                  <a:pt x="64" y="680"/>
                  <a:pt x="85" y="665"/>
                </a:cubicBezTo>
                <a:cubicBezTo>
                  <a:pt x="151" y="610"/>
                  <a:pt x="236" y="577"/>
                  <a:pt x="328" y="577"/>
                </a:cubicBezTo>
                <a:cubicBezTo>
                  <a:pt x="541" y="577"/>
                  <a:pt x="712" y="751"/>
                  <a:pt x="709" y="964"/>
                </a:cubicBezTo>
                <a:cubicBezTo>
                  <a:pt x="707" y="1169"/>
                  <a:pt x="539" y="1337"/>
                  <a:pt x="333" y="1339"/>
                </a:cubicBezTo>
                <a:cubicBezTo>
                  <a:pt x="332" y="1339"/>
                  <a:pt x="330" y="1340"/>
                  <a:pt x="328" y="1340"/>
                </a:cubicBezTo>
                <a:cubicBezTo>
                  <a:pt x="236" y="1340"/>
                  <a:pt x="151" y="1306"/>
                  <a:pt x="85" y="1252"/>
                </a:cubicBezTo>
                <a:cubicBezTo>
                  <a:pt x="64" y="1237"/>
                  <a:pt x="0" y="1181"/>
                  <a:pt x="0" y="1181"/>
                </a:cubicBezTo>
                <a:cubicBezTo>
                  <a:pt x="0" y="1916"/>
                  <a:pt x="0" y="1916"/>
                  <a:pt x="0" y="1916"/>
                </a:cubicBezTo>
                <a:cubicBezTo>
                  <a:pt x="120" y="1916"/>
                  <a:pt x="120" y="1916"/>
                  <a:pt x="120" y="1916"/>
                </a:cubicBezTo>
                <a:cubicBezTo>
                  <a:pt x="719" y="1916"/>
                  <a:pt x="719" y="1916"/>
                  <a:pt x="719" y="1916"/>
                </a:cubicBezTo>
                <a:cubicBezTo>
                  <a:pt x="714" y="1928"/>
                  <a:pt x="682" y="1976"/>
                  <a:pt x="656" y="2014"/>
                </a:cubicBezTo>
                <a:cubicBezTo>
                  <a:pt x="608" y="2081"/>
                  <a:pt x="576" y="2161"/>
                  <a:pt x="577" y="2250"/>
                </a:cubicBezTo>
                <a:cubicBezTo>
                  <a:pt x="579" y="2456"/>
                  <a:pt x="747" y="2624"/>
                  <a:pt x="953" y="2627"/>
                </a:cubicBezTo>
                <a:cubicBezTo>
                  <a:pt x="954" y="2627"/>
                  <a:pt x="956" y="2627"/>
                  <a:pt x="958" y="2627"/>
                </a:cubicBezTo>
                <a:cubicBezTo>
                  <a:pt x="1056" y="2627"/>
                  <a:pt x="1146" y="2589"/>
                  <a:pt x="1214" y="2528"/>
                </a:cubicBezTo>
                <a:cubicBezTo>
                  <a:pt x="1291" y="2458"/>
                  <a:pt x="1339" y="2357"/>
                  <a:pt x="1339" y="2245"/>
                </a:cubicBezTo>
                <a:cubicBezTo>
                  <a:pt x="1339" y="2158"/>
                  <a:pt x="1306" y="2080"/>
                  <a:pt x="1260" y="2013"/>
                </a:cubicBezTo>
                <a:cubicBezTo>
                  <a:pt x="1231" y="1971"/>
                  <a:pt x="1209" y="1938"/>
                  <a:pt x="1197" y="1918"/>
                </a:cubicBezTo>
                <a:cubicBezTo>
                  <a:pt x="1197" y="1917"/>
                  <a:pt x="1197" y="1917"/>
                  <a:pt x="1196" y="1916"/>
                </a:cubicBezTo>
                <a:cubicBezTo>
                  <a:pt x="1905" y="1916"/>
                  <a:pt x="1905" y="1916"/>
                  <a:pt x="1905" y="1916"/>
                </a:cubicBezTo>
                <a:cubicBezTo>
                  <a:pt x="1916" y="1916"/>
                  <a:pt x="1916" y="1916"/>
                  <a:pt x="1916" y="1916"/>
                </a:cubicBezTo>
                <a:cubicBezTo>
                  <a:pt x="1916" y="1848"/>
                  <a:pt x="1916" y="1848"/>
                  <a:pt x="1916" y="1848"/>
                </a:cubicBezTo>
                <a:cubicBezTo>
                  <a:pt x="1916" y="160"/>
                  <a:pt x="1916" y="160"/>
                  <a:pt x="1916" y="160"/>
                </a:cubicBezTo>
                <a:cubicBezTo>
                  <a:pt x="1916" y="72"/>
                  <a:pt x="1844" y="0"/>
                  <a:pt x="175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13" name="TextBox 24"/>
          <p:cNvSpPr txBox="1"/>
          <p:nvPr/>
        </p:nvSpPr>
        <p:spPr>
          <a:xfrm>
            <a:off x="7937941" y="2859997"/>
            <a:ext cx="3336411" cy="9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iusto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blanditiis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praesentium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920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TextBox 25"/>
          <p:cNvSpPr txBox="1"/>
          <p:nvPr/>
        </p:nvSpPr>
        <p:spPr>
          <a:xfrm>
            <a:off x="670328" y="4756643"/>
            <a:ext cx="3336411" cy="9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iusto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blanditiis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praesentium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920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5" name="TextBox 26"/>
          <p:cNvSpPr txBox="1"/>
          <p:nvPr/>
        </p:nvSpPr>
        <p:spPr>
          <a:xfrm>
            <a:off x="7937941" y="4756643"/>
            <a:ext cx="3336411" cy="9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iusto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blanditiis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praesentium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920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Rectangle 27"/>
          <p:cNvSpPr/>
          <p:nvPr/>
        </p:nvSpPr>
        <p:spPr>
          <a:xfrm>
            <a:off x="7937941" y="2405719"/>
            <a:ext cx="1284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err="1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Thema</a:t>
            </a:r>
            <a:r>
              <a:rPr lang="en-US" sz="2400" b="1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3</a:t>
            </a:r>
            <a:endParaRPr lang="bg-BG" sz="2400" b="1">
              <a:solidFill>
                <a:srgbClr val="003960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Rectangle 28"/>
          <p:cNvSpPr/>
          <p:nvPr/>
        </p:nvSpPr>
        <p:spPr>
          <a:xfrm>
            <a:off x="2722408" y="4245701"/>
            <a:ext cx="1284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b="1" err="1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Thema</a:t>
            </a:r>
            <a:r>
              <a:rPr lang="en-US" sz="2400" b="1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2</a:t>
            </a:r>
            <a:endParaRPr lang="bg-BG" sz="2400" b="1">
              <a:solidFill>
                <a:srgbClr val="003960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8" name="Rectangle 29"/>
          <p:cNvSpPr/>
          <p:nvPr/>
        </p:nvSpPr>
        <p:spPr>
          <a:xfrm>
            <a:off x="7937943" y="4245701"/>
            <a:ext cx="1284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err="1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Thema</a:t>
            </a:r>
            <a:r>
              <a:rPr lang="en-US" sz="2400" b="1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4</a:t>
            </a:r>
            <a:endParaRPr lang="bg-BG" sz="2400" b="1">
              <a:solidFill>
                <a:srgbClr val="003960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Ellipse 3"/>
          <p:cNvSpPr/>
          <p:nvPr/>
        </p:nvSpPr>
        <p:spPr bwMode="auto">
          <a:xfrm>
            <a:off x="5661906" y="2686706"/>
            <a:ext cx="988027" cy="10209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 sz="2160">
              <a:latin typeface="Calibri" panose="020F0502020204030204" pitchFamily="34" charset="0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4099954" y="2215932"/>
            <a:ext cx="2410782" cy="1850130"/>
            <a:chOff x="3912094" y="2013654"/>
            <a:chExt cx="1507938" cy="1157251"/>
          </a:xfrm>
          <a:solidFill>
            <a:schemeClr val="accent3"/>
          </a:solidFill>
        </p:grpSpPr>
        <p:sp>
          <p:nvSpPr>
            <p:cNvPr id="21" name="Freeform 12"/>
            <p:cNvSpPr>
              <a:spLocks/>
            </p:cNvSpPr>
            <p:nvPr/>
          </p:nvSpPr>
          <p:spPr bwMode="auto">
            <a:xfrm rot="10800000">
              <a:off x="3912094" y="2013654"/>
              <a:ext cx="1507938" cy="1157248"/>
            </a:xfrm>
            <a:custGeom>
              <a:avLst/>
              <a:gdLst>
                <a:gd name="T0" fmla="*/ 2125 w 2627"/>
                <a:gd name="T1" fmla="*/ 0 h 1797"/>
                <a:gd name="T2" fmla="*/ 2171 w 2627"/>
                <a:gd name="T3" fmla="*/ 209 h 1797"/>
                <a:gd name="T4" fmla="*/ 2024 w 2627"/>
                <a:gd name="T5" fmla="*/ 564 h 1797"/>
                <a:gd name="T6" fmla="*/ 1670 w 2627"/>
                <a:gd name="T7" fmla="*/ 711 h 1797"/>
                <a:gd name="T8" fmla="*/ 1663 w 2627"/>
                <a:gd name="T9" fmla="*/ 710 h 1797"/>
                <a:gd name="T10" fmla="*/ 1316 w 2627"/>
                <a:gd name="T11" fmla="*/ 563 h 1797"/>
                <a:gd name="T12" fmla="*/ 1169 w 2627"/>
                <a:gd name="T13" fmla="*/ 216 h 1797"/>
                <a:gd name="T14" fmla="*/ 1215 w 2627"/>
                <a:gd name="T15" fmla="*/ 0 h 1797"/>
                <a:gd name="T16" fmla="*/ 832 w 2627"/>
                <a:gd name="T17" fmla="*/ 0 h 1797"/>
                <a:gd name="T18" fmla="*/ 772 w 2627"/>
                <a:gd name="T19" fmla="*/ 0 h 1797"/>
                <a:gd name="T20" fmla="*/ 711 w 2627"/>
                <a:gd name="T21" fmla="*/ 0 h 1797"/>
                <a:gd name="T22" fmla="*/ 712 w 2627"/>
                <a:gd name="T23" fmla="*/ 601 h 1797"/>
                <a:gd name="T24" fmla="*/ 615 w 2627"/>
                <a:gd name="T25" fmla="*/ 538 h 1797"/>
                <a:gd name="T26" fmla="*/ 382 w 2627"/>
                <a:gd name="T27" fmla="*/ 458 h 1797"/>
                <a:gd name="T28" fmla="*/ 378 w 2627"/>
                <a:gd name="T29" fmla="*/ 458 h 1797"/>
                <a:gd name="T30" fmla="*/ 1 w 2627"/>
                <a:gd name="T31" fmla="*/ 834 h 1797"/>
                <a:gd name="T32" fmla="*/ 51 w 2627"/>
                <a:gd name="T33" fmla="*/ 1027 h 1797"/>
                <a:gd name="T34" fmla="*/ 382 w 2627"/>
                <a:gd name="T35" fmla="*/ 1221 h 1797"/>
                <a:gd name="T36" fmla="*/ 615 w 2627"/>
                <a:gd name="T37" fmla="*/ 1141 h 1797"/>
                <a:gd name="T38" fmla="*/ 712 w 2627"/>
                <a:gd name="T39" fmla="*/ 1078 h 1797"/>
                <a:gd name="T40" fmla="*/ 712 w 2627"/>
                <a:gd name="T41" fmla="*/ 1081 h 1797"/>
                <a:gd name="T42" fmla="*/ 712 w 2627"/>
                <a:gd name="T43" fmla="*/ 1797 h 1797"/>
                <a:gd name="T44" fmla="*/ 712 w 2627"/>
                <a:gd name="T45" fmla="*/ 1797 h 1797"/>
                <a:gd name="T46" fmla="*/ 772 w 2627"/>
                <a:gd name="T47" fmla="*/ 1797 h 1797"/>
                <a:gd name="T48" fmla="*/ 832 w 2627"/>
                <a:gd name="T49" fmla="*/ 1797 h 1797"/>
                <a:gd name="T50" fmla="*/ 2467 w 2627"/>
                <a:gd name="T51" fmla="*/ 1797 h 1797"/>
                <a:gd name="T52" fmla="*/ 2627 w 2627"/>
                <a:gd name="T53" fmla="*/ 1637 h 1797"/>
                <a:gd name="T54" fmla="*/ 2627 w 2627"/>
                <a:gd name="T55" fmla="*/ 0 h 1797"/>
                <a:gd name="T56" fmla="*/ 2125 w 2627"/>
                <a:gd name="T57" fmla="*/ 0 h 17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627" h="1797">
                  <a:moveTo>
                    <a:pt x="2125" y="0"/>
                  </a:moveTo>
                  <a:cubicBezTo>
                    <a:pt x="2155" y="66"/>
                    <a:pt x="2171" y="137"/>
                    <a:pt x="2171" y="209"/>
                  </a:cubicBezTo>
                  <a:cubicBezTo>
                    <a:pt x="2171" y="343"/>
                    <a:pt x="2119" y="469"/>
                    <a:pt x="2024" y="564"/>
                  </a:cubicBezTo>
                  <a:cubicBezTo>
                    <a:pt x="1930" y="658"/>
                    <a:pt x="1804" y="711"/>
                    <a:pt x="1670" y="711"/>
                  </a:cubicBezTo>
                  <a:cubicBezTo>
                    <a:pt x="1668" y="711"/>
                    <a:pt x="1665" y="711"/>
                    <a:pt x="1663" y="710"/>
                  </a:cubicBezTo>
                  <a:cubicBezTo>
                    <a:pt x="1532" y="709"/>
                    <a:pt x="1409" y="656"/>
                    <a:pt x="1316" y="563"/>
                  </a:cubicBezTo>
                  <a:cubicBezTo>
                    <a:pt x="1223" y="470"/>
                    <a:pt x="1171" y="347"/>
                    <a:pt x="1169" y="216"/>
                  </a:cubicBezTo>
                  <a:cubicBezTo>
                    <a:pt x="1168" y="141"/>
                    <a:pt x="1184" y="67"/>
                    <a:pt x="1215" y="0"/>
                  </a:cubicBezTo>
                  <a:cubicBezTo>
                    <a:pt x="832" y="0"/>
                    <a:pt x="832" y="0"/>
                    <a:pt x="832" y="0"/>
                  </a:cubicBezTo>
                  <a:cubicBezTo>
                    <a:pt x="772" y="0"/>
                    <a:pt x="772" y="0"/>
                    <a:pt x="772" y="0"/>
                  </a:cubicBezTo>
                  <a:cubicBezTo>
                    <a:pt x="711" y="0"/>
                    <a:pt x="711" y="0"/>
                    <a:pt x="711" y="0"/>
                  </a:cubicBezTo>
                  <a:cubicBezTo>
                    <a:pt x="712" y="601"/>
                    <a:pt x="712" y="601"/>
                    <a:pt x="712" y="601"/>
                  </a:cubicBezTo>
                  <a:cubicBezTo>
                    <a:pt x="690" y="589"/>
                    <a:pt x="651" y="562"/>
                    <a:pt x="615" y="538"/>
                  </a:cubicBezTo>
                  <a:cubicBezTo>
                    <a:pt x="548" y="491"/>
                    <a:pt x="470" y="458"/>
                    <a:pt x="382" y="458"/>
                  </a:cubicBezTo>
                  <a:cubicBezTo>
                    <a:pt x="381" y="458"/>
                    <a:pt x="379" y="458"/>
                    <a:pt x="378" y="458"/>
                  </a:cubicBezTo>
                  <a:cubicBezTo>
                    <a:pt x="172" y="461"/>
                    <a:pt x="4" y="629"/>
                    <a:pt x="1" y="834"/>
                  </a:cubicBezTo>
                  <a:cubicBezTo>
                    <a:pt x="0" y="904"/>
                    <a:pt x="19" y="971"/>
                    <a:pt x="51" y="1027"/>
                  </a:cubicBezTo>
                  <a:cubicBezTo>
                    <a:pt x="116" y="1143"/>
                    <a:pt x="240" y="1221"/>
                    <a:pt x="382" y="1221"/>
                  </a:cubicBezTo>
                  <a:cubicBezTo>
                    <a:pt x="470" y="1221"/>
                    <a:pt x="546" y="1185"/>
                    <a:pt x="615" y="1141"/>
                  </a:cubicBezTo>
                  <a:cubicBezTo>
                    <a:pt x="657" y="1115"/>
                    <a:pt x="690" y="1090"/>
                    <a:pt x="712" y="1078"/>
                  </a:cubicBezTo>
                  <a:cubicBezTo>
                    <a:pt x="712" y="1081"/>
                    <a:pt x="712" y="1081"/>
                    <a:pt x="712" y="1081"/>
                  </a:cubicBezTo>
                  <a:cubicBezTo>
                    <a:pt x="712" y="1797"/>
                    <a:pt x="712" y="1797"/>
                    <a:pt x="712" y="1797"/>
                  </a:cubicBezTo>
                  <a:cubicBezTo>
                    <a:pt x="712" y="1797"/>
                    <a:pt x="712" y="1797"/>
                    <a:pt x="712" y="1797"/>
                  </a:cubicBezTo>
                  <a:cubicBezTo>
                    <a:pt x="772" y="1797"/>
                    <a:pt x="772" y="1797"/>
                    <a:pt x="772" y="1797"/>
                  </a:cubicBezTo>
                  <a:cubicBezTo>
                    <a:pt x="832" y="1797"/>
                    <a:pt x="832" y="1797"/>
                    <a:pt x="832" y="1797"/>
                  </a:cubicBezTo>
                  <a:cubicBezTo>
                    <a:pt x="2467" y="1797"/>
                    <a:pt x="2467" y="1797"/>
                    <a:pt x="2467" y="1797"/>
                  </a:cubicBezTo>
                  <a:cubicBezTo>
                    <a:pt x="2556" y="1797"/>
                    <a:pt x="2627" y="1726"/>
                    <a:pt x="2627" y="1637"/>
                  </a:cubicBezTo>
                  <a:cubicBezTo>
                    <a:pt x="2627" y="0"/>
                    <a:pt x="2627" y="0"/>
                    <a:pt x="2627" y="0"/>
                  </a:cubicBezTo>
                  <a:lnTo>
                    <a:pt x="21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bg-BG" sz="1872">
                <a:latin typeface="Calibri" panose="020F0502020204030204" pitchFamily="34" charset="0"/>
              </a:endParaRPr>
            </a:p>
          </p:txBody>
        </p:sp>
        <p:sp>
          <p:nvSpPr>
            <p:cNvPr id="23" name="Rechteck 22"/>
            <p:cNvSpPr/>
            <p:nvPr/>
          </p:nvSpPr>
          <p:spPr bwMode="auto">
            <a:xfrm rot="5400000">
              <a:off x="4180680" y="2462497"/>
              <a:ext cx="668974" cy="74784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09728" tIns="54864" rIns="109728" bIns="54864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160">
                <a:latin typeface="Calibri" panose="020F0502020204030204" pitchFamily="34" charset="0"/>
              </a:endParaRPr>
            </a:p>
          </p:txBody>
        </p:sp>
      </p:grpSp>
      <p:sp>
        <p:nvSpPr>
          <p:cNvPr id="22" name="Ellipse 21"/>
          <p:cNvSpPr/>
          <p:nvPr/>
        </p:nvSpPr>
        <p:spPr bwMode="auto">
          <a:xfrm rot="5400000">
            <a:off x="4573929" y="3426080"/>
            <a:ext cx="926279" cy="9431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 sz="2160">
              <a:latin typeface="Calibri" panose="020F0502020204030204" pitchFamily="34" charset="0"/>
            </a:endParaRPr>
          </a:p>
        </p:txBody>
      </p:sp>
      <p:grpSp>
        <p:nvGrpSpPr>
          <p:cNvPr id="11" name="Gruppieren 10"/>
          <p:cNvGrpSpPr/>
          <p:nvPr/>
        </p:nvGrpSpPr>
        <p:grpSpPr>
          <a:xfrm>
            <a:off x="4099954" y="3547329"/>
            <a:ext cx="1745568" cy="2393799"/>
            <a:chOff x="3912094" y="2846439"/>
            <a:chExt cx="1091848" cy="1497315"/>
          </a:xfrm>
          <a:solidFill>
            <a:schemeClr val="tx2"/>
          </a:solidFill>
        </p:grpSpPr>
        <p:sp>
          <p:nvSpPr>
            <p:cNvPr id="7" name="Freeform 11"/>
            <p:cNvSpPr>
              <a:spLocks/>
            </p:cNvSpPr>
            <p:nvPr/>
          </p:nvSpPr>
          <p:spPr bwMode="auto">
            <a:xfrm>
              <a:off x="3912094" y="2846439"/>
              <a:ext cx="1091848" cy="1497315"/>
            </a:xfrm>
            <a:custGeom>
              <a:avLst/>
              <a:gdLst>
                <a:gd name="T0" fmla="*/ 1796 w 1796"/>
                <a:gd name="T1" fmla="*/ 2627 h 2627"/>
                <a:gd name="T2" fmla="*/ 1796 w 1796"/>
                <a:gd name="T3" fmla="*/ 2624 h 2627"/>
                <a:gd name="T4" fmla="*/ 1796 w 1796"/>
                <a:gd name="T5" fmla="*/ 2122 h 2627"/>
                <a:gd name="T6" fmla="*/ 1586 w 1796"/>
                <a:gd name="T7" fmla="*/ 2168 h 2627"/>
                <a:gd name="T8" fmla="*/ 1390 w 1796"/>
                <a:gd name="T9" fmla="*/ 2127 h 2627"/>
                <a:gd name="T10" fmla="*/ 1230 w 1796"/>
                <a:gd name="T11" fmla="*/ 2018 h 2627"/>
                <a:gd name="T12" fmla="*/ 1085 w 1796"/>
                <a:gd name="T13" fmla="*/ 1659 h 2627"/>
                <a:gd name="T14" fmla="*/ 1233 w 1796"/>
                <a:gd name="T15" fmla="*/ 1312 h 2627"/>
                <a:gd name="T16" fmla="*/ 1580 w 1796"/>
                <a:gd name="T17" fmla="*/ 1165 h 2627"/>
                <a:gd name="T18" fmla="*/ 1586 w 1796"/>
                <a:gd name="T19" fmla="*/ 1165 h 2627"/>
                <a:gd name="T20" fmla="*/ 1796 w 1796"/>
                <a:gd name="T21" fmla="*/ 1211 h 2627"/>
                <a:gd name="T22" fmla="*/ 1796 w 1796"/>
                <a:gd name="T23" fmla="*/ 711 h 2627"/>
                <a:gd name="T24" fmla="*/ 1197 w 1796"/>
                <a:gd name="T25" fmla="*/ 711 h 2627"/>
                <a:gd name="T26" fmla="*/ 1257 w 1796"/>
                <a:gd name="T27" fmla="*/ 618 h 2627"/>
                <a:gd name="T28" fmla="*/ 1339 w 1796"/>
                <a:gd name="T29" fmla="*/ 377 h 2627"/>
                <a:gd name="T30" fmla="*/ 963 w 1796"/>
                <a:gd name="T31" fmla="*/ 0 h 2627"/>
                <a:gd name="T32" fmla="*/ 958 w 1796"/>
                <a:gd name="T33" fmla="*/ 0 h 2627"/>
                <a:gd name="T34" fmla="*/ 577 w 1796"/>
                <a:gd name="T35" fmla="*/ 382 h 2627"/>
                <a:gd name="T36" fmla="*/ 659 w 1796"/>
                <a:gd name="T37" fmla="*/ 617 h 2627"/>
                <a:gd name="T38" fmla="*/ 720 w 1796"/>
                <a:gd name="T39" fmla="*/ 711 h 2627"/>
                <a:gd name="T40" fmla="*/ 160 w 1796"/>
                <a:gd name="T41" fmla="*/ 711 h 2627"/>
                <a:gd name="T42" fmla="*/ 0 w 1796"/>
                <a:gd name="T43" fmla="*/ 871 h 2627"/>
                <a:gd name="T44" fmla="*/ 0 w 1796"/>
                <a:gd name="T45" fmla="*/ 2466 h 2627"/>
                <a:gd name="T46" fmla="*/ 160 w 1796"/>
                <a:gd name="T47" fmla="*/ 2626 h 2627"/>
                <a:gd name="T48" fmla="*/ 1796 w 1796"/>
                <a:gd name="T49" fmla="*/ 2627 h 2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96" h="2627">
                  <a:moveTo>
                    <a:pt x="1796" y="2627"/>
                  </a:moveTo>
                  <a:cubicBezTo>
                    <a:pt x="1796" y="2624"/>
                    <a:pt x="1796" y="2624"/>
                    <a:pt x="1796" y="2624"/>
                  </a:cubicBezTo>
                  <a:cubicBezTo>
                    <a:pt x="1796" y="2122"/>
                    <a:pt x="1796" y="2122"/>
                    <a:pt x="1796" y="2122"/>
                  </a:cubicBezTo>
                  <a:cubicBezTo>
                    <a:pt x="1730" y="2152"/>
                    <a:pt x="1659" y="2168"/>
                    <a:pt x="1586" y="2168"/>
                  </a:cubicBezTo>
                  <a:cubicBezTo>
                    <a:pt x="1518" y="2168"/>
                    <a:pt x="1452" y="2154"/>
                    <a:pt x="1390" y="2127"/>
                  </a:cubicBezTo>
                  <a:cubicBezTo>
                    <a:pt x="1330" y="2102"/>
                    <a:pt x="1276" y="2065"/>
                    <a:pt x="1230" y="2018"/>
                  </a:cubicBezTo>
                  <a:cubicBezTo>
                    <a:pt x="1135" y="1922"/>
                    <a:pt x="1084" y="1795"/>
                    <a:pt x="1085" y="1659"/>
                  </a:cubicBezTo>
                  <a:cubicBezTo>
                    <a:pt x="1087" y="1529"/>
                    <a:pt x="1139" y="1405"/>
                    <a:pt x="1233" y="1312"/>
                  </a:cubicBezTo>
                  <a:cubicBezTo>
                    <a:pt x="1326" y="1219"/>
                    <a:pt x="1449" y="1167"/>
                    <a:pt x="1580" y="1165"/>
                  </a:cubicBezTo>
                  <a:cubicBezTo>
                    <a:pt x="1582" y="1165"/>
                    <a:pt x="1584" y="1165"/>
                    <a:pt x="1586" y="1165"/>
                  </a:cubicBezTo>
                  <a:cubicBezTo>
                    <a:pt x="1659" y="1165"/>
                    <a:pt x="1730" y="1181"/>
                    <a:pt x="1796" y="1211"/>
                  </a:cubicBezTo>
                  <a:cubicBezTo>
                    <a:pt x="1796" y="711"/>
                    <a:pt x="1796" y="711"/>
                    <a:pt x="1796" y="711"/>
                  </a:cubicBezTo>
                  <a:cubicBezTo>
                    <a:pt x="1197" y="711"/>
                    <a:pt x="1197" y="711"/>
                    <a:pt x="1197" y="711"/>
                  </a:cubicBezTo>
                  <a:cubicBezTo>
                    <a:pt x="1211" y="685"/>
                    <a:pt x="1232" y="654"/>
                    <a:pt x="1257" y="618"/>
                  </a:cubicBezTo>
                  <a:cubicBezTo>
                    <a:pt x="1305" y="548"/>
                    <a:pt x="1340" y="468"/>
                    <a:pt x="1339" y="377"/>
                  </a:cubicBezTo>
                  <a:cubicBezTo>
                    <a:pt x="1337" y="171"/>
                    <a:pt x="1169" y="3"/>
                    <a:pt x="963" y="0"/>
                  </a:cubicBezTo>
                  <a:cubicBezTo>
                    <a:pt x="962" y="0"/>
                    <a:pt x="960" y="0"/>
                    <a:pt x="958" y="0"/>
                  </a:cubicBezTo>
                  <a:cubicBezTo>
                    <a:pt x="748" y="0"/>
                    <a:pt x="577" y="171"/>
                    <a:pt x="577" y="382"/>
                  </a:cubicBezTo>
                  <a:cubicBezTo>
                    <a:pt x="577" y="471"/>
                    <a:pt x="612" y="549"/>
                    <a:pt x="659" y="617"/>
                  </a:cubicBezTo>
                  <a:cubicBezTo>
                    <a:pt x="682" y="651"/>
                    <a:pt x="705" y="685"/>
                    <a:pt x="720" y="711"/>
                  </a:cubicBezTo>
                  <a:cubicBezTo>
                    <a:pt x="160" y="711"/>
                    <a:pt x="160" y="711"/>
                    <a:pt x="160" y="711"/>
                  </a:cubicBezTo>
                  <a:cubicBezTo>
                    <a:pt x="72" y="711"/>
                    <a:pt x="0" y="782"/>
                    <a:pt x="0" y="871"/>
                  </a:cubicBezTo>
                  <a:cubicBezTo>
                    <a:pt x="0" y="2466"/>
                    <a:pt x="0" y="2466"/>
                    <a:pt x="0" y="2466"/>
                  </a:cubicBezTo>
                  <a:cubicBezTo>
                    <a:pt x="0" y="2555"/>
                    <a:pt x="72" y="2626"/>
                    <a:pt x="160" y="2626"/>
                  </a:cubicBezTo>
                  <a:cubicBezTo>
                    <a:pt x="1796" y="2627"/>
                    <a:pt x="1796" y="2627"/>
                    <a:pt x="1796" y="26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bg-BG" sz="1872">
                <a:latin typeface="Calibri" panose="020F0502020204030204" pitchFamily="34" charset="0"/>
              </a:endParaRPr>
            </a:p>
          </p:txBody>
        </p:sp>
        <p:sp>
          <p:nvSpPr>
            <p:cNvPr id="25" name="Rechteck 24"/>
            <p:cNvSpPr/>
            <p:nvPr/>
          </p:nvSpPr>
          <p:spPr bwMode="auto">
            <a:xfrm rot="5400000">
              <a:off x="4295533" y="3419599"/>
              <a:ext cx="668974" cy="74784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109728" tIns="54864" rIns="109728" bIns="54864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de-DE" sz="2160">
                <a:latin typeface="Calibri" panose="020F0502020204030204" pitchFamily="34" charset="0"/>
              </a:endParaRPr>
            </a:p>
          </p:txBody>
        </p:sp>
      </p:grpSp>
      <p:sp>
        <p:nvSpPr>
          <p:cNvPr id="24" name="Ellipse 23"/>
          <p:cNvSpPr/>
          <p:nvPr/>
        </p:nvSpPr>
        <p:spPr bwMode="auto">
          <a:xfrm rot="5400000">
            <a:off x="5163061" y="4543936"/>
            <a:ext cx="926279" cy="94314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09728" tIns="54864" rIns="109728" bIns="54864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de-DE" sz="2160">
              <a:latin typeface="Calibri" panose="020F0502020204030204" pitchFamily="34" charset="0"/>
            </a:endParaRPr>
          </a:p>
        </p:txBody>
      </p:sp>
      <p:sp>
        <p:nvSpPr>
          <p:cNvPr id="8" name="Freeform 12"/>
          <p:cNvSpPr>
            <a:spLocks/>
          </p:cNvSpPr>
          <p:nvPr/>
        </p:nvSpPr>
        <p:spPr bwMode="auto">
          <a:xfrm>
            <a:off x="5270245" y="4192743"/>
            <a:ext cx="2552081" cy="1745568"/>
          </a:xfrm>
          <a:custGeom>
            <a:avLst/>
            <a:gdLst>
              <a:gd name="T0" fmla="*/ 2125 w 2627"/>
              <a:gd name="T1" fmla="*/ 0 h 1797"/>
              <a:gd name="T2" fmla="*/ 2171 w 2627"/>
              <a:gd name="T3" fmla="*/ 209 h 1797"/>
              <a:gd name="T4" fmla="*/ 2024 w 2627"/>
              <a:gd name="T5" fmla="*/ 564 h 1797"/>
              <a:gd name="T6" fmla="*/ 1670 w 2627"/>
              <a:gd name="T7" fmla="*/ 711 h 1797"/>
              <a:gd name="T8" fmla="*/ 1663 w 2627"/>
              <a:gd name="T9" fmla="*/ 710 h 1797"/>
              <a:gd name="T10" fmla="*/ 1316 w 2627"/>
              <a:gd name="T11" fmla="*/ 563 h 1797"/>
              <a:gd name="T12" fmla="*/ 1169 w 2627"/>
              <a:gd name="T13" fmla="*/ 216 h 1797"/>
              <a:gd name="T14" fmla="*/ 1215 w 2627"/>
              <a:gd name="T15" fmla="*/ 0 h 1797"/>
              <a:gd name="T16" fmla="*/ 832 w 2627"/>
              <a:gd name="T17" fmla="*/ 0 h 1797"/>
              <a:gd name="T18" fmla="*/ 772 w 2627"/>
              <a:gd name="T19" fmla="*/ 0 h 1797"/>
              <a:gd name="T20" fmla="*/ 711 w 2627"/>
              <a:gd name="T21" fmla="*/ 0 h 1797"/>
              <a:gd name="T22" fmla="*/ 712 w 2627"/>
              <a:gd name="T23" fmla="*/ 601 h 1797"/>
              <a:gd name="T24" fmla="*/ 615 w 2627"/>
              <a:gd name="T25" fmla="*/ 538 h 1797"/>
              <a:gd name="T26" fmla="*/ 382 w 2627"/>
              <a:gd name="T27" fmla="*/ 458 h 1797"/>
              <a:gd name="T28" fmla="*/ 378 w 2627"/>
              <a:gd name="T29" fmla="*/ 458 h 1797"/>
              <a:gd name="T30" fmla="*/ 1 w 2627"/>
              <a:gd name="T31" fmla="*/ 834 h 1797"/>
              <a:gd name="T32" fmla="*/ 51 w 2627"/>
              <a:gd name="T33" fmla="*/ 1027 h 1797"/>
              <a:gd name="T34" fmla="*/ 382 w 2627"/>
              <a:gd name="T35" fmla="*/ 1221 h 1797"/>
              <a:gd name="T36" fmla="*/ 615 w 2627"/>
              <a:gd name="T37" fmla="*/ 1141 h 1797"/>
              <a:gd name="T38" fmla="*/ 712 w 2627"/>
              <a:gd name="T39" fmla="*/ 1078 h 1797"/>
              <a:gd name="T40" fmla="*/ 712 w 2627"/>
              <a:gd name="T41" fmla="*/ 1081 h 1797"/>
              <a:gd name="T42" fmla="*/ 712 w 2627"/>
              <a:gd name="T43" fmla="*/ 1797 h 1797"/>
              <a:gd name="T44" fmla="*/ 712 w 2627"/>
              <a:gd name="T45" fmla="*/ 1797 h 1797"/>
              <a:gd name="T46" fmla="*/ 772 w 2627"/>
              <a:gd name="T47" fmla="*/ 1797 h 1797"/>
              <a:gd name="T48" fmla="*/ 832 w 2627"/>
              <a:gd name="T49" fmla="*/ 1797 h 1797"/>
              <a:gd name="T50" fmla="*/ 2467 w 2627"/>
              <a:gd name="T51" fmla="*/ 1797 h 1797"/>
              <a:gd name="T52" fmla="*/ 2627 w 2627"/>
              <a:gd name="T53" fmla="*/ 1637 h 1797"/>
              <a:gd name="T54" fmla="*/ 2627 w 2627"/>
              <a:gd name="T55" fmla="*/ 0 h 1797"/>
              <a:gd name="T56" fmla="*/ 2125 w 2627"/>
              <a:gd name="T57" fmla="*/ 0 h 17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627" h="1797">
                <a:moveTo>
                  <a:pt x="2125" y="0"/>
                </a:moveTo>
                <a:cubicBezTo>
                  <a:pt x="2155" y="66"/>
                  <a:pt x="2171" y="137"/>
                  <a:pt x="2171" y="209"/>
                </a:cubicBezTo>
                <a:cubicBezTo>
                  <a:pt x="2171" y="343"/>
                  <a:pt x="2119" y="469"/>
                  <a:pt x="2024" y="564"/>
                </a:cubicBezTo>
                <a:cubicBezTo>
                  <a:pt x="1930" y="658"/>
                  <a:pt x="1804" y="711"/>
                  <a:pt x="1670" y="711"/>
                </a:cubicBezTo>
                <a:cubicBezTo>
                  <a:pt x="1668" y="711"/>
                  <a:pt x="1665" y="711"/>
                  <a:pt x="1663" y="710"/>
                </a:cubicBezTo>
                <a:cubicBezTo>
                  <a:pt x="1532" y="709"/>
                  <a:pt x="1409" y="656"/>
                  <a:pt x="1316" y="563"/>
                </a:cubicBezTo>
                <a:cubicBezTo>
                  <a:pt x="1223" y="470"/>
                  <a:pt x="1171" y="347"/>
                  <a:pt x="1169" y="216"/>
                </a:cubicBezTo>
                <a:cubicBezTo>
                  <a:pt x="1168" y="141"/>
                  <a:pt x="1184" y="67"/>
                  <a:pt x="1215" y="0"/>
                </a:cubicBezTo>
                <a:cubicBezTo>
                  <a:pt x="832" y="0"/>
                  <a:pt x="832" y="0"/>
                  <a:pt x="832" y="0"/>
                </a:cubicBezTo>
                <a:cubicBezTo>
                  <a:pt x="772" y="0"/>
                  <a:pt x="772" y="0"/>
                  <a:pt x="772" y="0"/>
                </a:cubicBezTo>
                <a:cubicBezTo>
                  <a:pt x="711" y="0"/>
                  <a:pt x="711" y="0"/>
                  <a:pt x="711" y="0"/>
                </a:cubicBezTo>
                <a:cubicBezTo>
                  <a:pt x="712" y="601"/>
                  <a:pt x="712" y="601"/>
                  <a:pt x="712" y="601"/>
                </a:cubicBezTo>
                <a:cubicBezTo>
                  <a:pt x="690" y="589"/>
                  <a:pt x="651" y="562"/>
                  <a:pt x="615" y="538"/>
                </a:cubicBezTo>
                <a:cubicBezTo>
                  <a:pt x="548" y="491"/>
                  <a:pt x="470" y="458"/>
                  <a:pt x="382" y="458"/>
                </a:cubicBezTo>
                <a:cubicBezTo>
                  <a:pt x="381" y="458"/>
                  <a:pt x="379" y="458"/>
                  <a:pt x="378" y="458"/>
                </a:cubicBezTo>
                <a:cubicBezTo>
                  <a:pt x="172" y="461"/>
                  <a:pt x="4" y="629"/>
                  <a:pt x="1" y="834"/>
                </a:cubicBezTo>
                <a:cubicBezTo>
                  <a:pt x="0" y="904"/>
                  <a:pt x="19" y="971"/>
                  <a:pt x="51" y="1027"/>
                </a:cubicBezTo>
                <a:cubicBezTo>
                  <a:pt x="116" y="1143"/>
                  <a:pt x="240" y="1221"/>
                  <a:pt x="382" y="1221"/>
                </a:cubicBezTo>
                <a:cubicBezTo>
                  <a:pt x="470" y="1221"/>
                  <a:pt x="546" y="1185"/>
                  <a:pt x="615" y="1141"/>
                </a:cubicBezTo>
                <a:cubicBezTo>
                  <a:pt x="657" y="1115"/>
                  <a:pt x="690" y="1090"/>
                  <a:pt x="712" y="1078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2" y="1797"/>
                  <a:pt x="712" y="1797"/>
                  <a:pt x="712" y="1797"/>
                </a:cubicBezTo>
                <a:cubicBezTo>
                  <a:pt x="712" y="1797"/>
                  <a:pt x="712" y="1797"/>
                  <a:pt x="712" y="1797"/>
                </a:cubicBezTo>
                <a:cubicBezTo>
                  <a:pt x="772" y="1797"/>
                  <a:pt x="772" y="1797"/>
                  <a:pt x="772" y="1797"/>
                </a:cubicBezTo>
                <a:cubicBezTo>
                  <a:pt x="832" y="1797"/>
                  <a:pt x="832" y="1797"/>
                  <a:pt x="832" y="1797"/>
                </a:cubicBezTo>
                <a:cubicBezTo>
                  <a:pt x="2467" y="1797"/>
                  <a:pt x="2467" y="1797"/>
                  <a:pt x="2467" y="1797"/>
                </a:cubicBezTo>
                <a:cubicBezTo>
                  <a:pt x="2556" y="1797"/>
                  <a:pt x="2627" y="1726"/>
                  <a:pt x="2627" y="1637"/>
                </a:cubicBezTo>
                <a:cubicBezTo>
                  <a:pt x="2627" y="0"/>
                  <a:pt x="2627" y="0"/>
                  <a:pt x="2627" y="0"/>
                </a:cubicBezTo>
                <a:lnTo>
                  <a:pt x="212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30" name="TextBox 25"/>
          <p:cNvSpPr txBox="1"/>
          <p:nvPr/>
        </p:nvSpPr>
        <p:spPr>
          <a:xfrm>
            <a:off x="656230" y="2919801"/>
            <a:ext cx="3336411" cy="97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iusto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blanditiis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920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praesentium</a:t>
            </a:r>
            <a:r>
              <a:rPr lang="en-US" sz="192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920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1" name="Rectangle 28"/>
          <p:cNvSpPr/>
          <p:nvPr/>
        </p:nvSpPr>
        <p:spPr>
          <a:xfrm>
            <a:off x="2708311" y="2408858"/>
            <a:ext cx="1284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 b="1" err="1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Thema</a:t>
            </a:r>
            <a:r>
              <a:rPr lang="en-US" sz="2400" b="1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</a:t>
            </a:r>
            <a:endParaRPr lang="bg-BG" sz="2400" b="1">
              <a:solidFill>
                <a:srgbClr val="003960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121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By Step</a:t>
            </a:r>
            <a:endParaRPr lang="bg-BG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0F0205-008E-4238-88B6-1CD10036F5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632FA592-2F5E-47B3-B282-BEA6392431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2" name="Half Frame 1"/>
          <p:cNvSpPr/>
          <p:nvPr/>
        </p:nvSpPr>
        <p:spPr>
          <a:xfrm rot="10800000">
            <a:off x="2940189" y="3640220"/>
            <a:ext cx="408058" cy="384516"/>
          </a:xfrm>
          <a:prstGeom prst="halfFram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3" name="L-Shape 2"/>
          <p:cNvSpPr/>
          <p:nvPr/>
        </p:nvSpPr>
        <p:spPr>
          <a:xfrm rot="5400000">
            <a:off x="2093975" y="3679109"/>
            <a:ext cx="843516" cy="1665028"/>
          </a:xfrm>
          <a:prstGeom prst="corner">
            <a:avLst>
              <a:gd name="adj1" fmla="val 18531"/>
              <a:gd name="adj2" fmla="val 1734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9" name="L-Shape 38"/>
          <p:cNvSpPr/>
          <p:nvPr/>
        </p:nvSpPr>
        <p:spPr>
          <a:xfrm rot="5400000">
            <a:off x="3816625" y="3230243"/>
            <a:ext cx="843516" cy="1665028"/>
          </a:xfrm>
          <a:prstGeom prst="corner">
            <a:avLst>
              <a:gd name="adj1" fmla="val 18531"/>
              <a:gd name="adj2" fmla="val 17347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6" name="Half Frame 45"/>
          <p:cNvSpPr/>
          <p:nvPr/>
        </p:nvSpPr>
        <p:spPr>
          <a:xfrm rot="10800000">
            <a:off x="4662839" y="3199487"/>
            <a:ext cx="408058" cy="384516"/>
          </a:xfrm>
          <a:prstGeom prst="halfFram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L-Shape 47"/>
          <p:cNvSpPr/>
          <p:nvPr/>
        </p:nvSpPr>
        <p:spPr>
          <a:xfrm rot="5400000">
            <a:off x="5539274" y="2789510"/>
            <a:ext cx="843516" cy="1665028"/>
          </a:xfrm>
          <a:prstGeom prst="corner">
            <a:avLst>
              <a:gd name="adj1" fmla="val 18531"/>
              <a:gd name="adj2" fmla="val 1734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Half Frame 48"/>
          <p:cNvSpPr/>
          <p:nvPr/>
        </p:nvSpPr>
        <p:spPr>
          <a:xfrm rot="10800000">
            <a:off x="6385488" y="2757908"/>
            <a:ext cx="408058" cy="384516"/>
          </a:xfrm>
          <a:prstGeom prst="halfFram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50" name="L-Shape 49"/>
          <p:cNvSpPr/>
          <p:nvPr/>
        </p:nvSpPr>
        <p:spPr>
          <a:xfrm rot="5400000">
            <a:off x="7261924" y="2347931"/>
            <a:ext cx="843516" cy="1665028"/>
          </a:xfrm>
          <a:prstGeom prst="corner">
            <a:avLst>
              <a:gd name="adj1" fmla="val 18531"/>
              <a:gd name="adj2" fmla="val 1734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Half Frame 50"/>
          <p:cNvSpPr/>
          <p:nvPr/>
        </p:nvSpPr>
        <p:spPr>
          <a:xfrm rot="10800000">
            <a:off x="8108138" y="2316330"/>
            <a:ext cx="408058" cy="384516"/>
          </a:xfrm>
          <a:prstGeom prst="halfFram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L-Shape 51"/>
          <p:cNvSpPr/>
          <p:nvPr/>
        </p:nvSpPr>
        <p:spPr>
          <a:xfrm rot="5400000">
            <a:off x="8984573" y="1906352"/>
            <a:ext cx="843516" cy="1665028"/>
          </a:xfrm>
          <a:prstGeom prst="corner">
            <a:avLst>
              <a:gd name="adj1" fmla="val 18531"/>
              <a:gd name="adj2" fmla="val 1734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837079" y="4238294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01</a:t>
            </a:r>
            <a:endParaRPr lang="bg-BG" sz="2400" b="1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556699" y="3797559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02</a:t>
            </a:r>
            <a:endParaRPr lang="bg-BG" sz="2400" b="1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288713" y="3341511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03</a:t>
            </a:r>
            <a:endParaRPr lang="bg-BG" sz="2400" b="1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012909" y="2908402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04</a:t>
            </a:r>
            <a:endParaRPr lang="bg-BG" sz="2400" b="1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734033" y="2465347"/>
            <a:ext cx="495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05</a:t>
            </a:r>
            <a:endParaRPr lang="bg-BG" sz="2400" b="1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37079" y="4629175"/>
            <a:ext cx="1566509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Olizevero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565798" y="4197539"/>
            <a:ext cx="1655929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Olizevero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294517" y="3744677"/>
            <a:ext cx="1556650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Olizevero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012100" y="3308338"/>
            <a:ext cx="1619339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Olizevero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719774" y="2865413"/>
            <a:ext cx="1576692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Olizevero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2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9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Prozentuale Verteilung</a:t>
            </a:r>
            <a:endParaRPr lang="bg-BG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CEFAF13-3446-4033-9102-9D8416ACCF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Fußzeilenplatzhalter 3">
            <a:extLst>
              <a:ext uri="{FF2B5EF4-FFF2-40B4-BE49-F238E27FC236}">
                <a16:creationId xmlns:a16="http://schemas.microsoft.com/office/drawing/2014/main" id="{B02BFCD7-FBF4-4049-A978-9E40C1FEC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2765703" y="2217226"/>
            <a:ext cx="1328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Germany</a:t>
            </a:r>
            <a:endParaRPr lang="bg-BG" sz="2400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798216" y="2608542"/>
            <a:ext cx="5956259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iusto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dignissimos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qui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blanditiis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praesentium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deleniti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corrupti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quos.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2773832" y="3327430"/>
            <a:ext cx="867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Spain</a:t>
            </a:r>
            <a:endParaRPr lang="bg-BG" sz="2400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798215" y="3717648"/>
            <a:ext cx="5950268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iusto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dignissimos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qui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blanditiis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praesentium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deleniti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corrupti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quos.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773832" y="4443567"/>
            <a:ext cx="1019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France</a:t>
            </a:r>
            <a:endParaRPr lang="bg-BG" sz="2400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2798215" y="4826756"/>
            <a:ext cx="5950268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iusto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dignissimos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qui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blanditiis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praesentium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deleniti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corrupti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quos.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aphicFrame>
        <p:nvGraphicFramePr>
          <p:cNvPr id="115" name="Chart 114"/>
          <p:cNvGraphicFramePr/>
          <p:nvPr>
            <p:extLst>
              <p:ext uri="{D42A27DB-BD31-4B8C-83A1-F6EECF244321}">
                <p14:modId xmlns:p14="http://schemas.microsoft.com/office/powerpoint/2010/main" val="1872493546"/>
              </p:ext>
            </p:extLst>
          </p:nvPr>
        </p:nvGraphicFramePr>
        <p:xfrm>
          <a:off x="1423687" y="2029581"/>
          <a:ext cx="1322858" cy="1362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6" name="Rectangle 115"/>
          <p:cNvSpPr/>
          <p:nvPr/>
        </p:nvSpPr>
        <p:spPr>
          <a:xfrm>
            <a:off x="1763340" y="2477323"/>
            <a:ext cx="659155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34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87%</a:t>
            </a:r>
            <a:endParaRPr lang="bg-BG" sz="2134">
              <a:solidFill>
                <a:schemeClr val="accent5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aphicFrame>
        <p:nvGraphicFramePr>
          <p:cNvPr id="117" name="Chart 116"/>
          <p:cNvGraphicFramePr/>
          <p:nvPr>
            <p:extLst>
              <p:ext uri="{D42A27DB-BD31-4B8C-83A1-F6EECF244321}">
                <p14:modId xmlns:p14="http://schemas.microsoft.com/office/powerpoint/2010/main" val="2955934333"/>
              </p:ext>
            </p:extLst>
          </p:nvPr>
        </p:nvGraphicFramePr>
        <p:xfrm>
          <a:off x="1441150" y="3153547"/>
          <a:ext cx="1322858" cy="1362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8" name="Rectangle 117"/>
          <p:cNvSpPr/>
          <p:nvPr/>
        </p:nvSpPr>
        <p:spPr>
          <a:xfrm>
            <a:off x="1780803" y="3601290"/>
            <a:ext cx="659155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34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55%</a:t>
            </a:r>
            <a:endParaRPr lang="bg-BG" sz="2134">
              <a:solidFill>
                <a:schemeClr val="accent5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aphicFrame>
        <p:nvGraphicFramePr>
          <p:cNvPr id="119" name="Chart 118"/>
          <p:cNvGraphicFramePr/>
          <p:nvPr>
            <p:extLst>
              <p:ext uri="{D42A27DB-BD31-4B8C-83A1-F6EECF244321}">
                <p14:modId xmlns:p14="http://schemas.microsoft.com/office/powerpoint/2010/main" val="3229864335"/>
              </p:ext>
            </p:extLst>
          </p:nvPr>
        </p:nvGraphicFramePr>
        <p:xfrm>
          <a:off x="1467363" y="4279395"/>
          <a:ext cx="1322858" cy="1362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0" name="Rectangle 119"/>
          <p:cNvSpPr/>
          <p:nvPr/>
        </p:nvSpPr>
        <p:spPr>
          <a:xfrm>
            <a:off x="1807017" y="4727136"/>
            <a:ext cx="659155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134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73%</a:t>
            </a:r>
            <a:endParaRPr lang="bg-BG" sz="2134">
              <a:solidFill>
                <a:schemeClr val="accent5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1" name="Freeform 1659"/>
          <p:cNvSpPr>
            <a:spLocks noEditPoints="1"/>
          </p:cNvSpPr>
          <p:nvPr/>
        </p:nvSpPr>
        <p:spPr bwMode="auto">
          <a:xfrm>
            <a:off x="1208630" y="5074364"/>
            <a:ext cx="250132" cy="201496"/>
          </a:xfrm>
          <a:custGeom>
            <a:avLst/>
            <a:gdLst>
              <a:gd name="T0" fmla="*/ 84 w 107"/>
              <a:gd name="T1" fmla="*/ 6 h 86"/>
              <a:gd name="T2" fmla="*/ 97 w 107"/>
              <a:gd name="T3" fmla="*/ 22 h 86"/>
              <a:gd name="T4" fmla="*/ 95 w 107"/>
              <a:gd name="T5" fmla="*/ 44 h 86"/>
              <a:gd name="T6" fmla="*/ 101 w 107"/>
              <a:gd name="T7" fmla="*/ 47 h 86"/>
              <a:gd name="T8" fmla="*/ 104 w 107"/>
              <a:gd name="T9" fmla="*/ 20 h 86"/>
              <a:gd name="T10" fmla="*/ 87 w 107"/>
              <a:gd name="T11" fmla="*/ 0 h 86"/>
              <a:gd name="T12" fmla="*/ 84 w 107"/>
              <a:gd name="T13" fmla="*/ 6 h 86"/>
              <a:gd name="T14" fmla="*/ 78 w 107"/>
              <a:gd name="T15" fmla="*/ 17 h 86"/>
              <a:gd name="T16" fmla="*/ 86 w 107"/>
              <a:gd name="T17" fmla="*/ 26 h 86"/>
              <a:gd name="T18" fmla="*/ 85 w 107"/>
              <a:gd name="T19" fmla="*/ 38 h 86"/>
              <a:gd name="T20" fmla="*/ 91 w 107"/>
              <a:gd name="T21" fmla="*/ 41 h 86"/>
              <a:gd name="T22" fmla="*/ 92 w 107"/>
              <a:gd name="T23" fmla="*/ 24 h 86"/>
              <a:gd name="T24" fmla="*/ 81 w 107"/>
              <a:gd name="T25" fmla="*/ 11 h 86"/>
              <a:gd name="T26" fmla="*/ 78 w 107"/>
              <a:gd name="T27" fmla="*/ 17 h 86"/>
              <a:gd name="T28" fmla="*/ 33 w 107"/>
              <a:gd name="T29" fmla="*/ 26 h 86"/>
              <a:gd name="T30" fmla="*/ 42 w 107"/>
              <a:gd name="T31" fmla="*/ 56 h 86"/>
              <a:gd name="T32" fmla="*/ 84 w 107"/>
              <a:gd name="T33" fmla="*/ 59 h 86"/>
              <a:gd name="T34" fmla="*/ 66 w 107"/>
              <a:gd name="T35" fmla="*/ 0 h 86"/>
              <a:gd name="T36" fmla="*/ 33 w 107"/>
              <a:gd name="T37" fmla="*/ 26 h 86"/>
              <a:gd name="T38" fmla="*/ 28 w 107"/>
              <a:gd name="T39" fmla="*/ 28 h 86"/>
              <a:gd name="T40" fmla="*/ 13 w 107"/>
              <a:gd name="T41" fmla="*/ 32 h 86"/>
              <a:gd name="T42" fmla="*/ 3 w 107"/>
              <a:gd name="T43" fmla="*/ 52 h 86"/>
              <a:gd name="T44" fmla="*/ 23 w 107"/>
              <a:gd name="T45" fmla="*/ 62 h 86"/>
              <a:gd name="T46" fmla="*/ 37 w 107"/>
              <a:gd name="T47" fmla="*/ 58 h 86"/>
              <a:gd name="T48" fmla="*/ 28 w 107"/>
              <a:gd name="T49" fmla="*/ 28 h 86"/>
              <a:gd name="T50" fmla="*/ 51 w 107"/>
              <a:gd name="T51" fmla="*/ 77 h 86"/>
              <a:gd name="T52" fmla="*/ 52 w 107"/>
              <a:gd name="T53" fmla="*/ 79 h 86"/>
              <a:gd name="T54" fmla="*/ 50 w 107"/>
              <a:gd name="T55" fmla="*/ 82 h 86"/>
              <a:gd name="T56" fmla="*/ 40 w 107"/>
              <a:gd name="T57" fmla="*/ 85 h 86"/>
              <a:gd name="T58" fmla="*/ 34 w 107"/>
              <a:gd name="T59" fmla="*/ 83 h 86"/>
              <a:gd name="T60" fmla="*/ 23 w 107"/>
              <a:gd name="T61" fmla="*/ 67 h 86"/>
              <a:gd name="T62" fmla="*/ 39 w 107"/>
              <a:gd name="T63" fmla="*/ 63 h 86"/>
              <a:gd name="T64" fmla="*/ 46 w 107"/>
              <a:gd name="T65" fmla="*/ 73 h 86"/>
              <a:gd name="T66" fmla="*/ 50 w 107"/>
              <a:gd name="T67" fmla="*/ 77 h 86"/>
              <a:gd name="T68" fmla="*/ 51 w 107"/>
              <a:gd name="T69" fmla="*/ 77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7" h="86">
                <a:moveTo>
                  <a:pt x="84" y="6"/>
                </a:moveTo>
                <a:cubicBezTo>
                  <a:pt x="90" y="9"/>
                  <a:pt x="95" y="15"/>
                  <a:pt x="97" y="22"/>
                </a:cubicBezTo>
                <a:cubicBezTo>
                  <a:pt x="99" y="30"/>
                  <a:pt x="99" y="37"/>
                  <a:pt x="95" y="44"/>
                </a:cubicBezTo>
                <a:cubicBezTo>
                  <a:pt x="101" y="47"/>
                  <a:pt x="101" y="47"/>
                  <a:pt x="101" y="47"/>
                </a:cubicBezTo>
                <a:cubicBezTo>
                  <a:pt x="105" y="39"/>
                  <a:pt x="107" y="29"/>
                  <a:pt x="104" y="20"/>
                </a:cubicBezTo>
                <a:cubicBezTo>
                  <a:pt x="101" y="11"/>
                  <a:pt x="95" y="4"/>
                  <a:pt x="87" y="0"/>
                </a:cubicBezTo>
                <a:cubicBezTo>
                  <a:pt x="84" y="6"/>
                  <a:pt x="84" y="6"/>
                  <a:pt x="84" y="6"/>
                </a:cubicBezTo>
                <a:close/>
                <a:moveTo>
                  <a:pt x="78" y="17"/>
                </a:moveTo>
                <a:cubicBezTo>
                  <a:pt x="82" y="19"/>
                  <a:pt x="85" y="22"/>
                  <a:pt x="86" y="26"/>
                </a:cubicBezTo>
                <a:cubicBezTo>
                  <a:pt x="87" y="30"/>
                  <a:pt x="87" y="34"/>
                  <a:pt x="85" y="38"/>
                </a:cubicBezTo>
                <a:cubicBezTo>
                  <a:pt x="91" y="41"/>
                  <a:pt x="91" y="41"/>
                  <a:pt x="91" y="41"/>
                </a:cubicBezTo>
                <a:cubicBezTo>
                  <a:pt x="94" y="36"/>
                  <a:pt x="94" y="30"/>
                  <a:pt x="92" y="24"/>
                </a:cubicBezTo>
                <a:cubicBezTo>
                  <a:pt x="90" y="18"/>
                  <a:pt x="86" y="13"/>
                  <a:pt x="81" y="11"/>
                </a:cubicBezTo>
                <a:lnTo>
                  <a:pt x="78" y="17"/>
                </a:lnTo>
                <a:close/>
                <a:moveTo>
                  <a:pt x="33" y="26"/>
                </a:moveTo>
                <a:cubicBezTo>
                  <a:pt x="42" y="56"/>
                  <a:pt x="42" y="56"/>
                  <a:pt x="42" y="56"/>
                </a:cubicBezTo>
                <a:cubicBezTo>
                  <a:pt x="52" y="54"/>
                  <a:pt x="66" y="54"/>
                  <a:pt x="84" y="59"/>
                </a:cubicBezTo>
                <a:cubicBezTo>
                  <a:pt x="66" y="0"/>
                  <a:pt x="66" y="0"/>
                  <a:pt x="66" y="0"/>
                </a:cubicBezTo>
                <a:cubicBezTo>
                  <a:pt x="53" y="15"/>
                  <a:pt x="42" y="22"/>
                  <a:pt x="33" y="26"/>
                </a:cubicBezTo>
                <a:close/>
                <a:moveTo>
                  <a:pt x="28" y="28"/>
                </a:moveTo>
                <a:cubicBezTo>
                  <a:pt x="13" y="32"/>
                  <a:pt x="13" y="32"/>
                  <a:pt x="13" y="32"/>
                </a:cubicBezTo>
                <a:cubicBezTo>
                  <a:pt x="5" y="35"/>
                  <a:pt x="0" y="44"/>
                  <a:pt x="3" y="52"/>
                </a:cubicBezTo>
                <a:cubicBezTo>
                  <a:pt x="6" y="60"/>
                  <a:pt x="14" y="65"/>
                  <a:pt x="23" y="62"/>
                </a:cubicBezTo>
                <a:cubicBezTo>
                  <a:pt x="37" y="58"/>
                  <a:pt x="37" y="58"/>
                  <a:pt x="37" y="58"/>
                </a:cubicBezTo>
                <a:lnTo>
                  <a:pt x="28" y="28"/>
                </a:lnTo>
                <a:close/>
                <a:moveTo>
                  <a:pt x="51" y="77"/>
                </a:moveTo>
                <a:cubicBezTo>
                  <a:pt x="52" y="77"/>
                  <a:pt x="52" y="78"/>
                  <a:pt x="52" y="79"/>
                </a:cubicBezTo>
                <a:cubicBezTo>
                  <a:pt x="52" y="81"/>
                  <a:pt x="52" y="82"/>
                  <a:pt x="50" y="82"/>
                </a:cubicBezTo>
                <a:cubicBezTo>
                  <a:pt x="40" y="85"/>
                  <a:pt x="40" y="85"/>
                  <a:pt x="40" y="85"/>
                </a:cubicBezTo>
                <a:cubicBezTo>
                  <a:pt x="38" y="86"/>
                  <a:pt x="35" y="85"/>
                  <a:pt x="34" y="83"/>
                </a:cubicBezTo>
                <a:cubicBezTo>
                  <a:pt x="23" y="67"/>
                  <a:pt x="23" y="67"/>
                  <a:pt x="23" y="67"/>
                </a:cubicBezTo>
                <a:cubicBezTo>
                  <a:pt x="39" y="63"/>
                  <a:pt x="39" y="63"/>
                  <a:pt x="39" y="63"/>
                </a:cubicBezTo>
                <a:cubicBezTo>
                  <a:pt x="46" y="73"/>
                  <a:pt x="46" y="73"/>
                  <a:pt x="46" y="73"/>
                </a:cubicBezTo>
                <a:cubicBezTo>
                  <a:pt x="47" y="75"/>
                  <a:pt x="49" y="76"/>
                  <a:pt x="50" y="77"/>
                </a:cubicBezTo>
                <a:lnTo>
                  <a:pt x="51" y="7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07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  <p:bldP spid="114" grpId="0"/>
      <p:bldGraphic spid="115" grpId="0">
        <p:bldAsOne/>
      </p:bldGraphic>
      <p:bldP spid="116" grpId="0"/>
      <p:bldGraphic spid="117" grpId="0">
        <p:bldAsOne/>
      </p:bldGraphic>
      <p:bldP spid="118" grpId="0"/>
      <p:bldGraphic spid="119" grpId="0">
        <p:bldAsOne/>
      </p:bldGraphic>
      <p:bldP spid="120" grpId="0"/>
      <p:bldP spid="1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308F2-7AC2-814C-EAA2-8302F188A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8990A0-E68D-6B0A-B86D-D44B4D48B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Preparing the SDHC Card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502658-9759-D66F-2947-5DDAB2036E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ea typeface="Calibri"/>
              </a:rPr>
              <a:t>Formatting the SDHC Card and installing Raspberry Pi OS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2EC3A8C5-CFF4-FB2E-7EC9-24B649FD6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40" y="1598755"/>
            <a:ext cx="6100013" cy="5259245"/>
          </a:xfrm>
        </p:spPr>
        <p:txBody>
          <a:bodyPr vert="horz" lIns="0" tIns="0" rIns="0" bIns="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ea typeface="Calibri"/>
                <a:cs typeface="Calibri"/>
              </a:rPr>
              <a:t>Then you need to select the inserted SDHC Card where the OS should be installed by clicking “Choose SD Card”</a:t>
            </a:r>
          </a:p>
          <a:p>
            <a:pPr marL="457200" indent="-457200">
              <a:buAutoNum type="arabicPeriod"/>
            </a:pPr>
            <a:r>
              <a:rPr lang="en-US">
                <a:ea typeface="Calibri"/>
                <a:cs typeface="Calibri"/>
              </a:rPr>
              <a:t>Finally, you need to click on continue and then “Edit settings” and then “Services” and then tick the “Enable SSH” option to enable the ssh server for the connection later</a:t>
            </a:r>
          </a:p>
          <a:p>
            <a:pPr marL="457200" indent="-457200">
              <a:buAutoNum type="arabicPeriod"/>
            </a:pPr>
            <a:r>
              <a:rPr lang="en-US">
                <a:ea typeface="Calibri"/>
                <a:cs typeface="Calibri"/>
              </a:rPr>
              <a:t>After this, hit save, yes and yes</a:t>
            </a:r>
          </a:p>
          <a:p>
            <a:pPr marL="457200" indent="-457200">
              <a:buAutoNum type="arabicPeriod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22D36EDB-C6FC-4BDE-EAC7-46F08FC97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pic>
        <p:nvPicPr>
          <p:cNvPr id="4" name="Grafik 3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105CC813-63CF-DF14-8A4C-792180B72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198" y="1195010"/>
            <a:ext cx="3353547" cy="2310343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095EE8E2-A945-A80E-B7A9-83D4C50724EA}"/>
              </a:ext>
            </a:extLst>
          </p:cNvPr>
          <p:cNvSpPr/>
          <p:nvPr/>
        </p:nvSpPr>
        <p:spPr>
          <a:xfrm>
            <a:off x="8695413" y="1441754"/>
            <a:ext cx="2366463" cy="4115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fik 11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D9618EE3-AF3F-4E5C-5BF6-04A57C0DE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432" y="2596925"/>
            <a:ext cx="4071755" cy="231034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F4091AD4-9B45-49DD-9D08-235C1739F835}"/>
              </a:ext>
            </a:extLst>
          </p:cNvPr>
          <p:cNvSpPr/>
          <p:nvPr/>
        </p:nvSpPr>
        <p:spPr>
          <a:xfrm>
            <a:off x="7707211" y="4045961"/>
            <a:ext cx="1363710" cy="364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Grafik 18" descr="Ein Bild, das Text, Screenshot, Zahl, Schrift enthält.&#10;&#10;KI-generierte Inhalte können fehlerhaft sein.">
            <a:extLst>
              <a:ext uri="{FF2B5EF4-FFF2-40B4-BE49-F238E27FC236}">
                <a16:creationId xmlns:a16="http://schemas.microsoft.com/office/drawing/2014/main" id="{10AFAE2B-D55D-5D81-F69C-9110DD2EA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2256" y="4209293"/>
            <a:ext cx="1867339" cy="2207181"/>
          </a:xfrm>
          <a:prstGeom prst="rect">
            <a:avLst/>
          </a:prstGeom>
        </p:spPr>
      </p:pic>
      <p:pic>
        <p:nvPicPr>
          <p:cNvPr id="21" name="Grafik 20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0C98B0CE-2613-58DE-B9A4-6246354D7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5476" y="4106129"/>
            <a:ext cx="1954619" cy="231034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63EC29F5-CAEA-9A53-5F22-4B942F112130}"/>
              </a:ext>
            </a:extLst>
          </p:cNvPr>
          <p:cNvSpPr/>
          <p:nvPr/>
        </p:nvSpPr>
        <p:spPr>
          <a:xfrm>
            <a:off x="5368930" y="4366040"/>
            <a:ext cx="134248" cy="170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706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Themen-Darstellung</a:t>
            </a:r>
            <a:endParaRPr lang="bg-BG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57440CC-65DB-49D9-8DD4-ECF42810D6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510CA7-225D-4B03-A934-B8C7CC732B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3" name="Rectangle 2"/>
          <p:cNvSpPr/>
          <p:nvPr/>
        </p:nvSpPr>
        <p:spPr>
          <a:xfrm>
            <a:off x="2881484" y="1994723"/>
            <a:ext cx="1166368" cy="11663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964476" y="2075683"/>
            <a:ext cx="1000384" cy="10003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881484" y="3201453"/>
            <a:ext cx="1166368" cy="11663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2964476" y="3282413"/>
            <a:ext cx="1000384" cy="10003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881484" y="4408182"/>
            <a:ext cx="1166368" cy="11663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2964476" y="4489143"/>
            <a:ext cx="1000384" cy="100038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30461" y="2106464"/>
            <a:ext cx="498740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Sed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perspiciatis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unde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omnis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iste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natus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error sit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accusantium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doloremque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laudantium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totam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rem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aperiam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eaque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ipsa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quae ab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illo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inventore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veritatis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quasi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sequi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nesciunt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Neque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porro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quisquam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est.</a:t>
            </a:r>
            <a:endParaRPr lang="bg-BG" sz="1333">
              <a:solidFill>
                <a:schemeClr val="accent5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30461" y="3320318"/>
            <a:ext cx="498740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Hunde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omnis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iste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natus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error sit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accusantium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doloremque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laudantium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totam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rem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aperiam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eaque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ipsa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quae ab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illo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inventore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veritatis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quasi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sequi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nesciunt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Neque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porro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quisquam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est.</a:t>
            </a:r>
            <a:endParaRPr lang="bg-BG" sz="1333">
              <a:solidFill>
                <a:schemeClr val="accent5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30461" y="4534172"/>
            <a:ext cx="4987400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Romnis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iste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natus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error sit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accusantium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doloremque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laudantium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totam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rem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aperiam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eaque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ipsa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quae ab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illo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inventore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veritatis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quasi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sequi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nesciunt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Neque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porro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quisquam</a:t>
            </a:r>
            <a:r>
              <a:rPr lang="en-US" sz="1333">
                <a:solidFill>
                  <a:schemeClr val="accent5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est.</a:t>
            </a:r>
            <a:endParaRPr lang="bg-BG" sz="1333">
              <a:solidFill>
                <a:schemeClr val="accent5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1" name="Freeform 1815"/>
          <p:cNvSpPr>
            <a:spLocks noEditPoints="1"/>
          </p:cNvSpPr>
          <p:nvPr/>
        </p:nvSpPr>
        <p:spPr bwMode="auto">
          <a:xfrm>
            <a:off x="2689901" y="2387143"/>
            <a:ext cx="445118" cy="381528"/>
          </a:xfrm>
          <a:custGeom>
            <a:avLst/>
            <a:gdLst>
              <a:gd name="T0" fmla="*/ 0 w 35"/>
              <a:gd name="T1" fmla="*/ 27 h 30"/>
              <a:gd name="T2" fmla="*/ 35 w 35"/>
              <a:gd name="T3" fmla="*/ 27 h 30"/>
              <a:gd name="T4" fmla="*/ 35 w 35"/>
              <a:gd name="T5" fmla="*/ 30 h 30"/>
              <a:gd name="T6" fmla="*/ 0 w 35"/>
              <a:gd name="T7" fmla="*/ 30 h 30"/>
              <a:gd name="T8" fmla="*/ 0 w 35"/>
              <a:gd name="T9" fmla="*/ 27 h 30"/>
              <a:gd name="T10" fmla="*/ 0 w 35"/>
              <a:gd name="T11" fmla="*/ 20 h 30"/>
              <a:gd name="T12" fmla="*/ 35 w 35"/>
              <a:gd name="T13" fmla="*/ 20 h 30"/>
              <a:gd name="T14" fmla="*/ 35 w 35"/>
              <a:gd name="T15" fmla="*/ 24 h 30"/>
              <a:gd name="T16" fmla="*/ 0 w 35"/>
              <a:gd name="T17" fmla="*/ 24 h 30"/>
              <a:gd name="T18" fmla="*/ 0 w 35"/>
              <a:gd name="T19" fmla="*/ 20 h 30"/>
              <a:gd name="T20" fmla="*/ 0 w 35"/>
              <a:gd name="T21" fmla="*/ 13 h 30"/>
              <a:gd name="T22" fmla="*/ 35 w 35"/>
              <a:gd name="T23" fmla="*/ 13 h 30"/>
              <a:gd name="T24" fmla="*/ 35 w 35"/>
              <a:gd name="T25" fmla="*/ 17 h 30"/>
              <a:gd name="T26" fmla="*/ 0 w 35"/>
              <a:gd name="T27" fmla="*/ 17 h 30"/>
              <a:gd name="T28" fmla="*/ 0 w 35"/>
              <a:gd name="T29" fmla="*/ 13 h 30"/>
              <a:gd name="T30" fmla="*/ 0 w 35"/>
              <a:gd name="T31" fmla="*/ 7 h 30"/>
              <a:gd name="T32" fmla="*/ 35 w 35"/>
              <a:gd name="T33" fmla="*/ 7 h 30"/>
              <a:gd name="T34" fmla="*/ 35 w 35"/>
              <a:gd name="T35" fmla="*/ 10 h 30"/>
              <a:gd name="T36" fmla="*/ 0 w 35"/>
              <a:gd name="T37" fmla="*/ 10 h 30"/>
              <a:gd name="T38" fmla="*/ 0 w 35"/>
              <a:gd name="T39" fmla="*/ 7 h 30"/>
              <a:gd name="T40" fmla="*/ 0 w 35"/>
              <a:gd name="T41" fmla="*/ 0 h 30"/>
              <a:gd name="T42" fmla="*/ 35 w 35"/>
              <a:gd name="T43" fmla="*/ 0 h 30"/>
              <a:gd name="T44" fmla="*/ 35 w 35"/>
              <a:gd name="T45" fmla="*/ 3 h 30"/>
              <a:gd name="T46" fmla="*/ 0 w 35"/>
              <a:gd name="T47" fmla="*/ 3 h 30"/>
              <a:gd name="T48" fmla="*/ 0 w 35"/>
              <a:gd name="T49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5" h="30">
                <a:moveTo>
                  <a:pt x="0" y="27"/>
                </a:moveTo>
                <a:lnTo>
                  <a:pt x="35" y="27"/>
                </a:lnTo>
                <a:lnTo>
                  <a:pt x="35" y="30"/>
                </a:lnTo>
                <a:lnTo>
                  <a:pt x="0" y="30"/>
                </a:lnTo>
                <a:lnTo>
                  <a:pt x="0" y="27"/>
                </a:lnTo>
                <a:close/>
                <a:moveTo>
                  <a:pt x="0" y="20"/>
                </a:moveTo>
                <a:lnTo>
                  <a:pt x="35" y="20"/>
                </a:lnTo>
                <a:lnTo>
                  <a:pt x="35" y="24"/>
                </a:lnTo>
                <a:lnTo>
                  <a:pt x="0" y="24"/>
                </a:lnTo>
                <a:lnTo>
                  <a:pt x="0" y="20"/>
                </a:lnTo>
                <a:close/>
                <a:moveTo>
                  <a:pt x="0" y="13"/>
                </a:moveTo>
                <a:lnTo>
                  <a:pt x="35" y="13"/>
                </a:lnTo>
                <a:lnTo>
                  <a:pt x="35" y="17"/>
                </a:lnTo>
                <a:lnTo>
                  <a:pt x="0" y="17"/>
                </a:lnTo>
                <a:lnTo>
                  <a:pt x="0" y="13"/>
                </a:lnTo>
                <a:close/>
                <a:moveTo>
                  <a:pt x="0" y="7"/>
                </a:moveTo>
                <a:lnTo>
                  <a:pt x="35" y="7"/>
                </a:lnTo>
                <a:lnTo>
                  <a:pt x="35" y="10"/>
                </a:lnTo>
                <a:lnTo>
                  <a:pt x="0" y="10"/>
                </a:lnTo>
                <a:lnTo>
                  <a:pt x="0" y="7"/>
                </a:lnTo>
                <a:close/>
                <a:moveTo>
                  <a:pt x="0" y="0"/>
                </a:moveTo>
                <a:lnTo>
                  <a:pt x="35" y="0"/>
                </a:lnTo>
                <a:lnTo>
                  <a:pt x="35" y="3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</a:endParaRPr>
          </a:p>
        </p:txBody>
      </p:sp>
      <p:sp>
        <p:nvSpPr>
          <p:cNvPr id="82" name="Freeform 1815"/>
          <p:cNvSpPr>
            <a:spLocks noEditPoints="1"/>
          </p:cNvSpPr>
          <p:nvPr/>
        </p:nvSpPr>
        <p:spPr bwMode="auto">
          <a:xfrm>
            <a:off x="2625892" y="3591840"/>
            <a:ext cx="445118" cy="381528"/>
          </a:xfrm>
          <a:custGeom>
            <a:avLst/>
            <a:gdLst>
              <a:gd name="T0" fmla="*/ 0 w 35"/>
              <a:gd name="T1" fmla="*/ 27 h 30"/>
              <a:gd name="T2" fmla="*/ 35 w 35"/>
              <a:gd name="T3" fmla="*/ 27 h 30"/>
              <a:gd name="T4" fmla="*/ 35 w 35"/>
              <a:gd name="T5" fmla="*/ 30 h 30"/>
              <a:gd name="T6" fmla="*/ 0 w 35"/>
              <a:gd name="T7" fmla="*/ 30 h 30"/>
              <a:gd name="T8" fmla="*/ 0 w 35"/>
              <a:gd name="T9" fmla="*/ 27 h 30"/>
              <a:gd name="T10" fmla="*/ 0 w 35"/>
              <a:gd name="T11" fmla="*/ 20 h 30"/>
              <a:gd name="T12" fmla="*/ 35 w 35"/>
              <a:gd name="T13" fmla="*/ 20 h 30"/>
              <a:gd name="T14" fmla="*/ 35 w 35"/>
              <a:gd name="T15" fmla="*/ 24 h 30"/>
              <a:gd name="T16" fmla="*/ 0 w 35"/>
              <a:gd name="T17" fmla="*/ 24 h 30"/>
              <a:gd name="T18" fmla="*/ 0 w 35"/>
              <a:gd name="T19" fmla="*/ 20 h 30"/>
              <a:gd name="T20" fmla="*/ 0 w 35"/>
              <a:gd name="T21" fmla="*/ 13 h 30"/>
              <a:gd name="T22" fmla="*/ 35 w 35"/>
              <a:gd name="T23" fmla="*/ 13 h 30"/>
              <a:gd name="T24" fmla="*/ 35 w 35"/>
              <a:gd name="T25" fmla="*/ 17 h 30"/>
              <a:gd name="T26" fmla="*/ 0 w 35"/>
              <a:gd name="T27" fmla="*/ 17 h 30"/>
              <a:gd name="T28" fmla="*/ 0 w 35"/>
              <a:gd name="T29" fmla="*/ 13 h 30"/>
              <a:gd name="T30" fmla="*/ 0 w 35"/>
              <a:gd name="T31" fmla="*/ 7 h 30"/>
              <a:gd name="T32" fmla="*/ 35 w 35"/>
              <a:gd name="T33" fmla="*/ 7 h 30"/>
              <a:gd name="T34" fmla="*/ 35 w 35"/>
              <a:gd name="T35" fmla="*/ 10 h 30"/>
              <a:gd name="T36" fmla="*/ 0 w 35"/>
              <a:gd name="T37" fmla="*/ 10 h 30"/>
              <a:gd name="T38" fmla="*/ 0 w 35"/>
              <a:gd name="T39" fmla="*/ 7 h 30"/>
              <a:gd name="T40" fmla="*/ 0 w 35"/>
              <a:gd name="T41" fmla="*/ 0 h 30"/>
              <a:gd name="T42" fmla="*/ 35 w 35"/>
              <a:gd name="T43" fmla="*/ 0 h 30"/>
              <a:gd name="T44" fmla="*/ 35 w 35"/>
              <a:gd name="T45" fmla="*/ 3 h 30"/>
              <a:gd name="T46" fmla="*/ 0 w 35"/>
              <a:gd name="T47" fmla="*/ 3 h 30"/>
              <a:gd name="T48" fmla="*/ 0 w 35"/>
              <a:gd name="T49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5" h="30">
                <a:moveTo>
                  <a:pt x="0" y="27"/>
                </a:moveTo>
                <a:lnTo>
                  <a:pt x="35" y="27"/>
                </a:lnTo>
                <a:lnTo>
                  <a:pt x="35" y="30"/>
                </a:lnTo>
                <a:lnTo>
                  <a:pt x="0" y="30"/>
                </a:lnTo>
                <a:lnTo>
                  <a:pt x="0" y="27"/>
                </a:lnTo>
                <a:close/>
                <a:moveTo>
                  <a:pt x="0" y="20"/>
                </a:moveTo>
                <a:lnTo>
                  <a:pt x="35" y="20"/>
                </a:lnTo>
                <a:lnTo>
                  <a:pt x="35" y="24"/>
                </a:lnTo>
                <a:lnTo>
                  <a:pt x="0" y="24"/>
                </a:lnTo>
                <a:lnTo>
                  <a:pt x="0" y="20"/>
                </a:lnTo>
                <a:close/>
                <a:moveTo>
                  <a:pt x="0" y="13"/>
                </a:moveTo>
                <a:lnTo>
                  <a:pt x="35" y="13"/>
                </a:lnTo>
                <a:lnTo>
                  <a:pt x="35" y="17"/>
                </a:lnTo>
                <a:lnTo>
                  <a:pt x="0" y="17"/>
                </a:lnTo>
                <a:lnTo>
                  <a:pt x="0" y="13"/>
                </a:lnTo>
                <a:close/>
                <a:moveTo>
                  <a:pt x="0" y="7"/>
                </a:moveTo>
                <a:lnTo>
                  <a:pt x="35" y="7"/>
                </a:lnTo>
                <a:lnTo>
                  <a:pt x="35" y="10"/>
                </a:lnTo>
                <a:lnTo>
                  <a:pt x="0" y="10"/>
                </a:lnTo>
                <a:lnTo>
                  <a:pt x="0" y="7"/>
                </a:lnTo>
                <a:close/>
                <a:moveTo>
                  <a:pt x="0" y="0"/>
                </a:moveTo>
                <a:lnTo>
                  <a:pt x="35" y="0"/>
                </a:lnTo>
                <a:lnTo>
                  <a:pt x="35" y="3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</a:endParaRPr>
          </a:p>
        </p:txBody>
      </p:sp>
      <p:sp>
        <p:nvSpPr>
          <p:cNvPr id="83" name="Freeform 1815"/>
          <p:cNvSpPr>
            <a:spLocks noEditPoints="1"/>
          </p:cNvSpPr>
          <p:nvPr/>
        </p:nvSpPr>
        <p:spPr bwMode="auto">
          <a:xfrm>
            <a:off x="2625154" y="4815331"/>
            <a:ext cx="445118" cy="381528"/>
          </a:xfrm>
          <a:custGeom>
            <a:avLst/>
            <a:gdLst>
              <a:gd name="T0" fmla="*/ 0 w 35"/>
              <a:gd name="T1" fmla="*/ 27 h 30"/>
              <a:gd name="T2" fmla="*/ 35 w 35"/>
              <a:gd name="T3" fmla="*/ 27 h 30"/>
              <a:gd name="T4" fmla="*/ 35 w 35"/>
              <a:gd name="T5" fmla="*/ 30 h 30"/>
              <a:gd name="T6" fmla="*/ 0 w 35"/>
              <a:gd name="T7" fmla="*/ 30 h 30"/>
              <a:gd name="T8" fmla="*/ 0 w 35"/>
              <a:gd name="T9" fmla="*/ 27 h 30"/>
              <a:gd name="T10" fmla="*/ 0 w 35"/>
              <a:gd name="T11" fmla="*/ 20 h 30"/>
              <a:gd name="T12" fmla="*/ 35 w 35"/>
              <a:gd name="T13" fmla="*/ 20 h 30"/>
              <a:gd name="T14" fmla="*/ 35 w 35"/>
              <a:gd name="T15" fmla="*/ 24 h 30"/>
              <a:gd name="T16" fmla="*/ 0 w 35"/>
              <a:gd name="T17" fmla="*/ 24 h 30"/>
              <a:gd name="T18" fmla="*/ 0 w 35"/>
              <a:gd name="T19" fmla="*/ 20 h 30"/>
              <a:gd name="T20" fmla="*/ 0 w 35"/>
              <a:gd name="T21" fmla="*/ 13 h 30"/>
              <a:gd name="T22" fmla="*/ 35 w 35"/>
              <a:gd name="T23" fmla="*/ 13 h 30"/>
              <a:gd name="T24" fmla="*/ 35 w 35"/>
              <a:gd name="T25" fmla="*/ 17 h 30"/>
              <a:gd name="T26" fmla="*/ 0 w 35"/>
              <a:gd name="T27" fmla="*/ 17 h 30"/>
              <a:gd name="T28" fmla="*/ 0 w 35"/>
              <a:gd name="T29" fmla="*/ 13 h 30"/>
              <a:gd name="T30" fmla="*/ 0 w 35"/>
              <a:gd name="T31" fmla="*/ 7 h 30"/>
              <a:gd name="T32" fmla="*/ 35 w 35"/>
              <a:gd name="T33" fmla="*/ 7 h 30"/>
              <a:gd name="T34" fmla="*/ 35 w 35"/>
              <a:gd name="T35" fmla="*/ 10 h 30"/>
              <a:gd name="T36" fmla="*/ 0 w 35"/>
              <a:gd name="T37" fmla="*/ 10 h 30"/>
              <a:gd name="T38" fmla="*/ 0 w 35"/>
              <a:gd name="T39" fmla="*/ 7 h 30"/>
              <a:gd name="T40" fmla="*/ 0 w 35"/>
              <a:gd name="T41" fmla="*/ 0 h 30"/>
              <a:gd name="T42" fmla="*/ 35 w 35"/>
              <a:gd name="T43" fmla="*/ 0 h 30"/>
              <a:gd name="T44" fmla="*/ 35 w 35"/>
              <a:gd name="T45" fmla="*/ 3 h 30"/>
              <a:gd name="T46" fmla="*/ 0 w 35"/>
              <a:gd name="T47" fmla="*/ 3 h 30"/>
              <a:gd name="T48" fmla="*/ 0 w 35"/>
              <a:gd name="T49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5" h="30">
                <a:moveTo>
                  <a:pt x="0" y="27"/>
                </a:moveTo>
                <a:lnTo>
                  <a:pt x="35" y="27"/>
                </a:lnTo>
                <a:lnTo>
                  <a:pt x="35" y="30"/>
                </a:lnTo>
                <a:lnTo>
                  <a:pt x="0" y="30"/>
                </a:lnTo>
                <a:lnTo>
                  <a:pt x="0" y="27"/>
                </a:lnTo>
                <a:close/>
                <a:moveTo>
                  <a:pt x="0" y="20"/>
                </a:moveTo>
                <a:lnTo>
                  <a:pt x="35" y="20"/>
                </a:lnTo>
                <a:lnTo>
                  <a:pt x="35" y="24"/>
                </a:lnTo>
                <a:lnTo>
                  <a:pt x="0" y="24"/>
                </a:lnTo>
                <a:lnTo>
                  <a:pt x="0" y="20"/>
                </a:lnTo>
                <a:close/>
                <a:moveTo>
                  <a:pt x="0" y="13"/>
                </a:moveTo>
                <a:lnTo>
                  <a:pt x="35" y="13"/>
                </a:lnTo>
                <a:lnTo>
                  <a:pt x="35" y="17"/>
                </a:lnTo>
                <a:lnTo>
                  <a:pt x="0" y="17"/>
                </a:lnTo>
                <a:lnTo>
                  <a:pt x="0" y="13"/>
                </a:lnTo>
                <a:close/>
                <a:moveTo>
                  <a:pt x="0" y="7"/>
                </a:moveTo>
                <a:lnTo>
                  <a:pt x="35" y="7"/>
                </a:lnTo>
                <a:lnTo>
                  <a:pt x="35" y="10"/>
                </a:lnTo>
                <a:lnTo>
                  <a:pt x="0" y="10"/>
                </a:lnTo>
                <a:lnTo>
                  <a:pt x="0" y="7"/>
                </a:lnTo>
                <a:close/>
                <a:moveTo>
                  <a:pt x="0" y="0"/>
                </a:moveTo>
                <a:lnTo>
                  <a:pt x="35" y="0"/>
                </a:lnTo>
                <a:lnTo>
                  <a:pt x="35" y="3"/>
                </a:lnTo>
                <a:lnTo>
                  <a:pt x="0" y="3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</a:endParaRP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C5825A6-48F4-41CC-AC1B-1251900C979E}"/>
              </a:ext>
            </a:extLst>
          </p:cNvPr>
          <p:cNvCxnSpPr/>
          <p:nvPr/>
        </p:nvCxnSpPr>
        <p:spPr>
          <a:xfrm>
            <a:off x="4221126" y="3201453"/>
            <a:ext cx="481654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BFFEC256-95B6-4BAA-9AB2-12730A474E43}"/>
              </a:ext>
            </a:extLst>
          </p:cNvPr>
          <p:cNvCxnSpPr/>
          <p:nvPr/>
        </p:nvCxnSpPr>
        <p:spPr>
          <a:xfrm>
            <a:off x="4215809" y="4398602"/>
            <a:ext cx="481654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67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  <p:bldP spid="71" grpId="0"/>
      <p:bldP spid="81" grpId="0" animBg="1"/>
      <p:bldP spid="82" grpId="0" animBg="1"/>
      <p:bldP spid="8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Ablauf-Plan</a:t>
            </a:r>
            <a:endParaRPr lang="bg-BG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err="1"/>
              <a:t>Ablauf</a:t>
            </a:r>
            <a:endParaRPr lang="bg-BG"/>
          </a:p>
        </p:txBody>
      </p:sp>
      <p:sp>
        <p:nvSpPr>
          <p:cNvPr id="35" name="Fußzeilenplatzhalter 2">
            <a:extLst>
              <a:ext uri="{FF2B5EF4-FFF2-40B4-BE49-F238E27FC236}">
                <a16:creationId xmlns:a16="http://schemas.microsoft.com/office/drawing/2014/main" id="{34D2D5DF-2A70-4C65-9688-91C97C410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grpSp>
        <p:nvGrpSpPr>
          <p:cNvPr id="56" name="Group 9"/>
          <p:cNvGrpSpPr>
            <a:grpSpLocks noChangeAspect="1"/>
          </p:cNvGrpSpPr>
          <p:nvPr/>
        </p:nvGrpSpPr>
        <p:grpSpPr bwMode="auto">
          <a:xfrm>
            <a:off x="1383335" y="2173810"/>
            <a:ext cx="1634066" cy="2815166"/>
            <a:chOff x="1432" y="1047"/>
            <a:chExt cx="772" cy="1330"/>
          </a:xfrm>
          <a:solidFill>
            <a:schemeClr val="tx2"/>
          </a:solidFill>
        </p:grpSpPr>
        <p:sp>
          <p:nvSpPr>
            <p:cNvPr id="57" name="Freeform 10"/>
            <p:cNvSpPr>
              <a:spLocks/>
            </p:cNvSpPr>
            <p:nvPr/>
          </p:nvSpPr>
          <p:spPr bwMode="auto">
            <a:xfrm>
              <a:off x="1647" y="1047"/>
              <a:ext cx="226" cy="227"/>
            </a:xfrm>
            <a:custGeom>
              <a:avLst/>
              <a:gdLst>
                <a:gd name="T0" fmla="*/ 193 w 219"/>
                <a:gd name="T1" fmla="*/ 62 h 220"/>
                <a:gd name="T2" fmla="*/ 157 w 219"/>
                <a:gd name="T3" fmla="*/ 193 h 220"/>
                <a:gd name="T4" fmla="*/ 26 w 219"/>
                <a:gd name="T5" fmla="*/ 158 h 220"/>
                <a:gd name="T6" fmla="*/ 62 w 219"/>
                <a:gd name="T7" fmla="*/ 27 h 220"/>
                <a:gd name="T8" fmla="*/ 193 w 219"/>
                <a:gd name="T9" fmla="*/ 6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220">
                  <a:moveTo>
                    <a:pt x="193" y="62"/>
                  </a:moveTo>
                  <a:cubicBezTo>
                    <a:pt x="219" y="108"/>
                    <a:pt x="203" y="167"/>
                    <a:pt x="157" y="193"/>
                  </a:cubicBezTo>
                  <a:cubicBezTo>
                    <a:pt x="111" y="220"/>
                    <a:pt x="53" y="204"/>
                    <a:pt x="26" y="158"/>
                  </a:cubicBezTo>
                  <a:cubicBezTo>
                    <a:pt x="0" y="112"/>
                    <a:pt x="16" y="53"/>
                    <a:pt x="62" y="27"/>
                  </a:cubicBezTo>
                  <a:cubicBezTo>
                    <a:pt x="108" y="0"/>
                    <a:pt x="167" y="16"/>
                    <a:pt x="193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bg-BG" sz="1872">
                <a:solidFill>
                  <a:srgbClr val="44546A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8" name="Freeform 11"/>
            <p:cNvSpPr>
              <a:spLocks/>
            </p:cNvSpPr>
            <p:nvPr/>
          </p:nvSpPr>
          <p:spPr bwMode="auto">
            <a:xfrm>
              <a:off x="1432" y="1288"/>
              <a:ext cx="772" cy="1089"/>
            </a:xfrm>
            <a:custGeom>
              <a:avLst/>
              <a:gdLst>
                <a:gd name="T0" fmla="*/ 317 w 745"/>
                <a:gd name="T1" fmla="*/ 977 h 1053"/>
                <a:gd name="T2" fmla="*/ 331 w 745"/>
                <a:gd name="T3" fmla="*/ 465 h 1053"/>
                <a:gd name="T4" fmla="*/ 558 w 745"/>
                <a:gd name="T5" fmla="*/ 512 h 1053"/>
                <a:gd name="T6" fmla="*/ 612 w 745"/>
                <a:gd name="T7" fmla="*/ 708 h 1053"/>
                <a:gd name="T8" fmla="*/ 724 w 745"/>
                <a:gd name="T9" fmla="*/ 669 h 1053"/>
                <a:gd name="T10" fmla="*/ 667 w 745"/>
                <a:gd name="T11" fmla="*/ 463 h 1053"/>
                <a:gd name="T12" fmla="*/ 660 w 745"/>
                <a:gd name="T13" fmla="*/ 447 h 1053"/>
                <a:gd name="T14" fmla="*/ 627 w 745"/>
                <a:gd name="T15" fmla="*/ 412 h 1053"/>
                <a:gd name="T16" fmla="*/ 418 w 745"/>
                <a:gd name="T17" fmla="*/ 362 h 1053"/>
                <a:gd name="T18" fmla="*/ 414 w 745"/>
                <a:gd name="T19" fmla="*/ 185 h 1053"/>
                <a:gd name="T20" fmla="*/ 656 w 745"/>
                <a:gd name="T21" fmla="*/ 210 h 1053"/>
                <a:gd name="T22" fmla="*/ 628 w 745"/>
                <a:gd name="T23" fmla="*/ 101 h 1053"/>
                <a:gd name="T24" fmla="*/ 390 w 745"/>
                <a:gd name="T25" fmla="*/ 44 h 1053"/>
                <a:gd name="T26" fmla="*/ 239 w 745"/>
                <a:gd name="T27" fmla="*/ 40 h 1053"/>
                <a:gd name="T28" fmla="*/ 234 w 745"/>
                <a:gd name="T29" fmla="*/ 42 h 1053"/>
                <a:gd name="T30" fmla="*/ 56 w 745"/>
                <a:gd name="T31" fmla="*/ 163 h 1053"/>
                <a:gd name="T32" fmla="*/ 34 w 745"/>
                <a:gd name="T33" fmla="*/ 376 h 1053"/>
                <a:gd name="T34" fmla="*/ 146 w 745"/>
                <a:gd name="T35" fmla="*/ 377 h 1053"/>
                <a:gd name="T36" fmla="*/ 139 w 745"/>
                <a:gd name="T37" fmla="*/ 242 h 1053"/>
                <a:gd name="T38" fmla="*/ 212 w 745"/>
                <a:gd name="T39" fmla="*/ 192 h 1053"/>
                <a:gd name="T40" fmla="*/ 220 w 745"/>
                <a:gd name="T41" fmla="*/ 386 h 1053"/>
                <a:gd name="T42" fmla="*/ 201 w 745"/>
                <a:gd name="T43" fmla="*/ 972 h 1053"/>
                <a:gd name="T44" fmla="*/ 317 w 745"/>
                <a:gd name="T45" fmla="*/ 977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45" h="1053">
                  <a:moveTo>
                    <a:pt x="317" y="977"/>
                  </a:moveTo>
                  <a:cubicBezTo>
                    <a:pt x="335" y="853"/>
                    <a:pt x="323" y="605"/>
                    <a:pt x="331" y="465"/>
                  </a:cubicBezTo>
                  <a:cubicBezTo>
                    <a:pt x="341" y="472"/>
                    <a:pt x="497" y="490"/>
                    <a:pt x="558" y="512"/>
                  </a:cubicBezTo>
                  <a:cubicBezTo>
                    <a:pt x="576" y="577"/>
                    <a:pt x="594" y="643"/>
                    <a:pt x="612" y="708"/>
                  </a:cubicBezTo>
                  <a:cubicBezTo>
                    <a:pt x="633" y="782"/>
                    <a:pt x="745" y="742"/>
                    <a:pt x="724" y="669"/>
                  </a:cubicBezTo>
                  <a:cubicBezTo>
                    <a:pt x="705" y="600"/>
                    <a:pt x="686" y="532"/>
                    <a:pt x="667" y="463"/>
                  </a:cubicBezTo>
                  <a:cubicBezTo>
                    <a:pt x="665" y="457"/>
                    <a:pt x="663" y="452"/>
                    <a:pt x="660" y="447"/>
                  </a:cubicBezTo>
                  <a:cubicBezTo>
                    <a:pt x="656" y="433"/>
                    <a:pt x="646" y="419"/>
                    <a:pt x="627" y="412"/>
                  </a:cubicBezTo>
                  <a:cubicBezTo>
                    <a:pt x="560" y="385"/>
                    <a:pt x="490" y="368"/>
                    <a:pt x="418" y="362"/>
                  </a:cubicBezTo>
                  <a:cubicBezTo>
                    <a:pt x="416" y="303"/>
                    <a:pt x="414" y="244"/>
                    <a:pt x="414" y="185"/>
                  </a:cubicBezTo>
                  <a:cubicBezTo>
                    <a:pt x="488" y="218"/>
                    <a:pt x="567" y="231"/>
                    <a:pt x="656" y="210"/>
                  </a:cubicBezTo>
                  <a:cubicBezTo>
                    <a:pt x="726" y="193"/>
                    <a:pt x="698" y="84"/>
                    <a:pt x="628" y="101"/>
                  </a:cubicBezTo>
                  <a:cubicBezTo>
                    <a:pt x="538" y="122"/>
                    <a:pt x="462" y="95"/>
                    <a:pt x="390" y="44"/>
                  </a:cubicBezTo>
                  <a:cubicBezTo>
                    <a:pt x="353" y="2"/>
                    <a:pt x="279" y="0"/>
                    <a:pt x="239" y="40"/>
                  </a:cubicBezTo>
                  <a:cubicBezTo>
                    <a:pt x="237" y="40"/>
                    <a:pt x="236" y="41"/>
                    <a:pt x="234" y="42"/>
                  </a:cubicBezTo>
                  <a:cubicBezTo>
                    <a:pt x="175" y="82"/>
                    <a:pt x="115" y="123"/>
                    <a:pt x="56" y="163"/>
                  </a:cubicBezTo>
                  <a:cubicBezTo>
                    <a:pt x="0" y="202"/>
                    <a:pt x="31" y="318"/>
                    <a:pt x="34" y="376"/>
                  </a:cubicBezTo>
                  <a:cubicBezTo>
                    <a:pt x="37" y="448"/>
                    <a:pt x="149" y="449"/>
                    <a:pt x="146" y="377"/>
                  </a:cubicBezTo>
                  <a:cubicBezTo>
                    <a:pt x="143" y="332"/>
                    <a:pt x="141" y="287"/>
                    <a:pt x="139" y="242"/>
                  </a:cubicBezTo>
                  <a:cubicBezTo>
                    <a:pt x="163" y="225"/>
                    <a:pt x="188" y="209"/>
                    <a:pt x="212" y="192"/>
                  </a:cubicBezTo>
                  <a:cubicBezTo>
                    <a:pt x="213" y="249"/>
                    <a:pt x="218" y="379"/>
                    <a:pt x="220" y="386"/>
                  </a:cubicBezTo>
                  <a:cubicBezTo>
                    <a:pt x="220" y="429"/>
                    <a:pt x="215" y="767"/>
                    <a:pt x="201" y="972"/>
                  </a:cubicBezTo>
                  <a:cubicBezTo>
                    <a:pt x="203" y="1045"/>
                    <a:pt x="307" y="1053"/>
                    <a:pt x="317" y="9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bg-BG" sz="1872">
                <a:solidFill>
                  <a:srgbClr val="44546A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60" name="Round Same Side Corner Rectangle 59"/>
          <p:cNvSpPr/>
          <p:nvPr/>
        </p:nvSpPr>
        <p:spPr>
          <a:xfrm rot="5400000">
            <a:off x="1769838" y="4627730"/>
            <a:ext cx="413628" cy="1247497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1" name="Round Same Side Corner Rectangle 60"/>
          <p:cNvSpPr/>
          <p:nvPr/>
        </p:nvSpPr>
        <p:spPr>
          <a:xfrm rot="16200000">
            <a:off x="888739" y="4994126"/>
            <a:ext cx="413629" cy="514703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635627" y="5060916"/>
            <a:ext cx="6495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Begin</a:t>
            </a:r>
          </a:p>
        </p:txBody>
      </p:sp>
      <p:sp>
        <p:nvSpPr>
          <p:cNvPr id="65" name="Round Same Side Corner Rectangle 64"/>
          <p:cNvSpPr/>
          <p:nvPr/>
        </p:nvSpPr>
        <p:spPr>
          <a:xfrm rot="5400000">
            <a:off x="3518204" y="4173814"/>
            <a:ext cx="413628" cy="1247497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7" name="Round Same Side Corner Rectangle 66"/>
          <p:cNvSpPr/>
          <p:nvPr/>
        </p:nvSpPr>
        <p:spPr>
          <a:xfrm rot="16200000">
            <a:off x="2637105" y="4540210"/>
            <a:ext cx="413629" cy="514703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212137" y="4607002"/>
            <a:ext cx="9589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First Step</a:t>
            </a:r>
          </a:p>
        </p:txBody>
      </p:sp>
      <p:sp>
        <p:nvSpPr>
          <p:cNvPr id="81" name="Round Same Side Corner Rectangle 80"/>
          <p:cNvSpPr/>
          <p:nvPr/>
        </p:nvSpPr>
        <p:spPr>
          <a:xfrm rot="5400000">
            <a:off x="5266571" y="3719900"/>
            <a:ext cx="413628" cy="1247497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2" name="Round Same Side Corner Rectangle 81"/>
          <p:cNvSpPr/>
          <p:nvPr/>
        </p:nvSpPr>
        <p:spPr>
          <a:xfrm rot="16200000">
            <a:off x="4385472" y="4086296"/>
            <a:ext cx="413629" cy="514703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006252" y="4153087"/>
            <a:ext cx="8674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Proceed</a:t>
            </a:r>
          </a:p>
        </p:txBody>
      </p:sp>
      <p:sp>
        <p:nvSpPr>
          <p:cNvPr id="98" name="Round Same Side Corner Rectangle 97"/>
          <p:cNvSpPr/>
          <p:nvPr/>
        </p:nvSpPr>
        <p:spPr>
          <a:xfrm rot="5400000">
            <a:off x="7014938" y="3265986"/>
            <a:ext cx="413628" cy="1247497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99" name="Round Same Side Corner Rectangle 98"/>
          <p:cNvSpPr/>
          <p:nvPr/>
        </p:nvSpPr>
        <p:spPr>
          <a:xfrm rot="16200000">
            <a:off x="6133838" y="3632381"/>
            <a:ext cx="413629" cy="514703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6794016" y="3699173"/>
            <a:ext cx="788618" cy="354925"/>
          </a:xfrm>
          <a:prstGeom prst="round2SameRect">
            <a:avLst/>
          </a:prstGeom>
          <a:noFill/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Option</a:t>
            </a:r>
          </a:p>
        </p:txBody>
      </p:sp>
      <p:sp>
        <p:nvSpPr>
          <p:cNvPr id="103" name="Round Same Side Corner Rectangle 102"/>
          <p:cNvSpPr/>
          <p:nvPr/>
        </p:nvSpPr>
        <p:spPr>
          <a:xfrm rot="5400000">
            <a:off x="8763305" y="2812071"/>
            <a:ext cx="413628" cy="1247497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44546A"/>
              </a:solidFill>
              <a:latin typeface="Calibri" panose="020F0502020204030204" pitchFamily="34" charset="0"/>
            </a:endParaRPr>
          </a:p>
        </p:txBody>
      </p:sp>
      <p:sp>
        <p:nvSpPr>
          <p:cNvPr id="104" name="Round Same Side Corner Rectangle 103"/>
          <p:cNvSpPr/>
          <p:nvPr/>
        </p:nvSpPr>
        <p:spPr>
          <a:xfrm rot="16200000">
            <a:off x="7882204" y="3178467"/>
            <a:ext cx="413629" cy="514703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8595092" y="3245257"/>
            <a:ext cx="6831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Check</a:t>
            </a:r>
          </a:p>
        </p:txBody>
      </p:sp>
      <p:sp>
        <p:nvSpPr>
          <p:cNvPr id="108" name="Round Same Side Corner Rectangle 107"/>
          <p:cNvSpPr/>
          <p:nvPr/>
        </p:nvSpPr>
        <p:spPr>
          <a:xfrm rot="5400000">
            <a:off x="10511671" y="2358157"/>
            <a:ext cx="413628" cy="1247497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10452000" y="2791343"/>
            <a:ext cx="5004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End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9594152" y="3229002"/>
            <a:ext cx="1748081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Beatae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vitae dicta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explicabo</a:t>
            </a:r>
            <a:endParaRPr lang="en-US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1" name="Round Same Side Corner Rectangle 120"/>
          <p:cNvSpPr/>
          <p:nvPr/>
        </p:nvSpPr>
        <p:spPr>
          <a:xfrm rot="16200000">
            <a:off x="9629047" y="2722784"/>
            <a:ext cx="413629" cy="514703"/>
          </a:xfrm>
          <a:prstGeom prst="round2Same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7830427" y="3681219"/>
            <a:ext cx="1748081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Beatae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vitae dicta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explicabo</a:t>
            </a:r>
            <a:endParaRPr lang="en-US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6066702" y="4133573"/>
            <a:ext cx="1748081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Beatae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vitae dicta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explicabo</a:t>
            </a:r>
            <a:endParaRPr lang="en-US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4338532" y="4575466"/>
            <a:ext cx="1748081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Beatae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vitae dicta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explicabo</a:t>
            </a:r>
            <a:endParaRPr lang="en-US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2574806" y="5027682"/>
            <a:ext cx="1748081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Beatae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vitae dicta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explicabo</a:t>
            </a:r>
            <a:endParaRPr lang="en-US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811081" y="5480037"/>
            <a:ext cx="1748081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Beatae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vitae dicta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explicabo</a:t>
            </a:r>
            <a:endParaRPr lang="en-US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2" name="Right Arrow 141"/>
          <p:cNvSpPr/>
          <p:nvPr/>
        </p:nvSpPr>
        <p:spPr>
          <a:xfrm rot="20741412">
            <a:off x="3017626" y="3166553"/>
            <a:ext cx="7227192" cy="2304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43" name="Rectangle 142"/>
          <p:cNvSpPr/>
          <p:nvPr/>
        </p:nvSpPr>
        <p:spPr>
          <a:xfrm rot="20725353">
            <a:off x="5547578" y="2880170"/>
            <a:ext cx="1528624" cy="4207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134" err="1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Entwicklung</a:t>
            </a:r>
            <a:endParaRPr lang="bg-BG" sz="2134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44" name="Freeform 1750"/>
          <p:cNvSpPr>
            <a:spLocks noEditPoints="1"/>
          </p:cNvSpPr>
          <p:nvPr/>
        </p:nvSpPr>
        <p:spPr bwMode="auto">
          <a:xfrm>
            <a:off x="10275180" y="1792691"/>
            <a:ext cx="670478" cy="733342"/>
          </a:xfrm>
          <a:custGeom>
            <a:avLst/>
            <a:gdLst>
              <a:gd name="T0" fmla="*/ 41 w 95"/>
              <a:gd name="T1" fmla="*/ 3 h 103"/>
              <a:gd name="T2" fmla="*/ 19 w 95"/>
              <a:gd name="T3" fmla="*/ 11 h 103"/>
              <a:gd name="T4" fmla="*/ 19 w 95"/>
              <a:gd name="T5" fmla="*/ 63 h 103"/>
              <a:gd name="T6" fmla="*/ 55 w 95"/>
              <a:gd name="T7" fmla="*/ 55 h 103"/>
              <a:gd name="T8" fmla="*/ 95 w 95"/>
              <a:gd name="T9" fmla="*/ 33 h 103"/>
              <a:gd name="T10" fmla="*/ 41 w 95"/>
              <a:gd name="T11" fmla="*/ 3 h 103"/>
              <a:gd name="T12" fmla="*/ 12 w 95"/>
              <a:gd name="T13" fmla="*/ 103 h 103"/>
              <a:gd name="T14" fmla="*/ 0 w 95"/>
              <a:gd name="T15" fmla="*/ 103 h 103"/>
              <a:gd name="T16" fmla="*/ 0 w 95"/>
              <a:gd name="T17" fmla="*/ 0 h 103"/>
              <a:gd name="T18" fmla="*/ 12 w 95"/>
              <a:gd name="T19" fmla="*/ 0 h 103"/>
              <a:gd name="T20" fmla="*/ 12 w 95"/>
              <a:gd name="T21" fmla="*/ 10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5" h="103">
                <a:moveTo>
                  <a:pt x="41" y="3"/>
                </a:moveTo>
                <a:cubicBezTo>
                  <a:pt x="32" y="2"/>
                  <a:pt x="23" y="7"/>
                  <a:pt x="19" y="11"/>
                </a:cubicBezTo>
                <a:cubicBezTo>
                  <a:pt x="19" y="14"/>
                  <a:pt x="19" y="63"/>
                  <a:pt x="19" y="63"/>
                </a:cubicBezTo>
                <a:cubicBezTo>
                  <a:pt x="31" y="46"/>
                  <a:pt x="44" y="52"/>
                  <a:pt x="55" y="55"/>
                </a:cubicBezTo>
                <a:cubicBezTo>
                  <a:pt x="76" y="61"/>
                  <a:pt x="86" y="48"/>
                  <a:pt x="95" y="33"/>
                </a:cubicBezTo>
                <a:cubicBezTo>
                  <a:pt x="65" y="45"/>
                  <a:pt x="67" y="6"/>
                  <a:pt x="41" y="3"/>
                </a:cubicBezTo>
                <a:close/>
                <a:moveTo>
                  <a:pt x="12" y="103"/>
                </a:moveTo>
                <a:cubicBezTo>
                  <a:pt x="0" y="103"/>
                  <a:pt x="0" y="103"/>
                  <a:pt x="0" y="103"/>
                </a:cubicBezTo>
                <a:cubicBezTo>
                  <a:pt x="0" y="0"/>
                  <a:pt x="0" y="0"/>
                  <a:pt x="0" y="0"/>
                </a:cubicBezTo>
                <a:cubicBezTo>
                  <a:pt x="12" y="0"/>
                  <a:pt x="12" y="0"/>
                  <a:pt x="12" y="0"/>
                </a:cubicBezTo>
                <a:lnTo>
                  <a:pt x="12" y="10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08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/>
      <p:bldP spid="65" grpId="0" animBg="1"/>
      <p:bldP spid="67" grpId="0" animBg="1"/>
      <p:bldP spid="68" grpId="0"/>
      <p:bldP spid="81" grpId="0" animBg="1"/>
      <p:bldP spid="82" grpId="0" animBg="1"/>
      <p:bldP spid="85" grpId="0"/>
      <p:bldP spid="98" grpId="0" animBg="1"/>
      <p:bldP spid="99" grpId="0" animBg="1"/>
      <p:bldP spid="100" grpId="0" animBg="1"/>
      <p:bldP spid="103" grpId="0" animBg="1"/>
      <p:bldP spid="104" grpId="0" animBg="1"/>
      <p:bldP spid="105" grpId="0"/>
      <p:bldP spid="108" grpId="0" animBg="1"/>
      <p:bldP spid="110" grpId="0"/>
      <p:bldP spid="116" grpId="0"/>
      <p:bldP spid="121" grpId="0" animBg="1"/>
      <p:bldP spid="122" grpId="0"/>
      <p:bldP spid="123" grpId="0"/>
      <p:bldP spid="124" grpId="0"/>
      <p:bldP spid="125" grpId="0"/>
      <p:bldP spid="126" grpId="0"/>
      <p:bldP spid="142" grpId="0" animBg="1"/>
      <p:bldP spid="143" grpId="0"/>
      <p:bldP spid="14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9"/>
          <p:cNvSpPr>
            <a:spLocks noEditPoints="1"/>
          </p:cNvSpPr>
          <p:nvPr/>
        </p:nvSpPr>
        <p:spPr bwMode="auto">
          <a:xfrm>
            <a:off x="1985009" y="2092990"/>
            <a:ext cx="2669008" cy="2672023"/>
          </a:xfrm>
          <a:custGeom>
            <a:avLst/>
            <a:gdLst>
              <a:gd name="T0" fmla="*/ 476 w 952"/>
              <a:gd name="T1" fmla="*/ 0 h 952"/>
              <a:gd name="T2" fmla="*/ 0 w 952"/>
              <a:gd name="T3" fmla="*/ 476 h 952"/>
              <a:gd name="T4" fmla="*/ 476 w 952"/>
              <a:gd name="T5" fmla="*/ 952 h 952"/>
              <a:gd name="T6" fmla="*/ 952 w 952"/>
              <a:gd name="T7" fmla="*/ 476 h 952"/>
              <a:gd name="T8" fmla="*/ 476 w 952"/>
              <a:gd name="T9" fmla="*/ 0 h 952"/>
              <a:gd name="T10" fmla="*/ 476 w 952"/>
              <a:gd name="T11" fmla="*/ 945 h 952"/>
              <a:gd name="T12" fmla="*/ 7 w 952"/>
              <a:gd name="T13" fmla="*/ 476 h 952"/>
              <a:gd name="T14" fmla="*/ 476 w 952"/>
              <a:gd name="T15" fmla="*/ 7 h 952"/>
              <a:gd name="T16" fmla="*/ 945 w 952"/>
              <a:gd name="T17" fmla="*/ 476 h 952"/>
              <a:gd name="T18" fmla="*/ 476 w 952"/>
              <a:gd name="T19" fmla="*/ 945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2" h="952">
                <a:moveTo>
                  <a:pt x="476" y="0"/>
                </a:moveTo>
                <a:cubicBezTo>
                  <a:pt x="213" y="0"/>
                  <a:pt x="0" y="213"/>
                  <a:pt x="0" y="476"/>
                </a:cubicBezTo>
                <a:cubicBezTo>
                  <a:pt x="0" y="739"/>
                  <a:pt x="213" y="952"/>
                  <a:pt x="476" y="952"/>
                </a:cubicBezTo>
                <a:cubicBezTo>
                  <a:pt x="739" y="952"/>
                  <a:pt x="952" y="739"/>
                  <a:pt x="952" y="476"/>
                </a:cubicBezTo>
                <a:cubicBezTo>
                  <a:pt x="952" y="213"/>
                  <a:pt x="739" y="0"/>
                  <a:pt x="476" y="0"/>
                </a:cubicBezTo>
                <a:close/>
                <a:moveTo>
                  <a:pt x="476" y="945"/>
                </a:moveTo>
                <a:cubicBezTo>
                  <a:pt x="217" y="945"/>
                  <a:pt x="7" y="735"/>
                  <a:pt x="7" y="476"/>
                </a:cubicBezTo>
                <a:cubicBezTo>
                  <a:pt x="7" y="217"/>
                  <a:pt x="217" y="7"/>
                  <a:pt x="476" y="7"/>
                </a:cubicBezTo>
                <a:cubicBezTo>
                  <a:pt x="735" y="7"/>
                  <a:pt x="945" y="217"/>
                  <a:pt x="945" y="476"/>
                </a:cubicBezTo>
                <a:cubicBezTo>
                  <a:pt x="945" y="735"/>
                  <a:pt x="735" y="945"/>
                  <a:pt x="476" y="9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48422" y="2962628"/>
            <a:ext cx="4060214" cy="912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66" b="1">
                <a:latin typeface="Calibri" panose="020F05020202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QUESTIONS TIME!</a:t>
            </a:r>
          </a:p>
          <a:p>
            <a:r>
              <a:rPr lang="en-US" sz="2666"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Have a question? Ask NOW!</a:t>
            </a:r>
          </a:p>
        </p:txBody>
      </p:sp>
      <p:sp>
        <p:nvSpPr>
          <p:cNvPr id="21" name="Freeform 5"/>
          <p:cNvSpPr>
            <a:spLocks noEditPoints="1"/>
          </p:cNvSpPr>
          <p:nvPr/>
        </p:nvSpPr>
        <p:spPr bwMode="auto">
          <a:xfrm>
            <a:off x="2138363" y="2334753"/>
            <a:ext cx="2245784" cy="2245784"/>
          </a:xfrm>
          <a:custGeom>
            <a:avLst/>
            <a:gdLst>
              <a:gd name="T0" fmla="*/ 824 w 1648"/>
              <a:gd name="T1" fmla="*/ 160 h 1648"/>
              <a:gd name="T2" fmla="*/ 1488 w 1648"/>
              <a:gd name="T3" fmla="*/ 824 h 1648"/>
              <a:gd name="T4" fmla="*/ 824 w 1648"/>
              <a:gd name="T5" fmla="*/ 1488 h 1648"/>
              <a:gd name="T6" fmla="*/ 160 w 1648"/>
              <a:gd name="T7" fmla="*/ 824 h 1648"/>
              <a:gd name="T8" fmla="*/ 824 w 1648"/>
              <a:gd name="T9" fmla="*/ 160 h 1648"/>
              <a:gd name="T10" fmla="*/ 824 w 1648"/>
              <a:gd name="T11" fmla="*/ 0 h 1648"/>
              <a:gd name="T12" fmla="*/ 0 w 1648"/>
              <a:gd name="T13" fmla="*/ 824 h 1648"/>
              <a:gd name="T14" fmla="*/ 824 w 1648"/>
              <a:gd name="T15" fmla="*/ 1648 h 1648"/>
              <a:gd name="T16" fmla="*/ 1648 w 1648"/>
              <a:gd name="T17" fmla="*/ 824 h 1648"/>
              <a:gd name="T18" fmla="*/ 824 w 1648"/>
              <a:gd name="T19" fmla="*/ 0 h 1648"/>
              <a:gd name="T20" fmla="*/ 832 w 1648"/>
              <a:gd name="T21" fmla="*/ 1318 h 1648"/>
              <a:gd name="T22" fmla="*/ 727 w 1648"/>
              <a:gd name="T23" fmla="*/ 1213 h 1648"/>
              <a:gd name="T24" fmla="*/ 832 w 1648"/>
              <a:gd name="T25" fmla="*/ 1107 h 1648"/>
              <a:gd name="T26" fmla="*/ 937 w 1648"/>
              <a:gd name="T27" fmla="*/ 1213 h 1648"/>
              <a:gd name="T28" fmla="*/ 832 w 1648"/>
              <a:gd name="T29" fmla="*/ 1318 h 1648"/>
              <a:gd name="T30" fmla="*/ 915 w 1648"/>
              <a:gd name="T31" fmla="*/ 1007 h 1648"/>
              <a:gd name="T32" fmla="*/ 915 w 1648"/>
              <a:gd name="T33" fmla="*/ 1026 h 1648"/>
              <a:gd name="T34" fmla="*/ 741 w 1648"/>
              <a:gd name="T35" fmla="*/ 1026 h 1648"/>
              <a:gd name="T36" fmla="*/ 741 w 1648"/>
              <a:gd name="T37" fmla="*/ 1007 h 1648"/>
              <a:gd name="T38" fmla="*/ 811 w 1648"/>
              <a:gd name="T39" fmla="*/ 824 h 1648"/>
              <a:gd name="T40" fmla="*/ 951 w 1648"/>
              <a:gd name="T41" fmla="*/ 640 h 1648"/>
              <a:gd name="T42" fmla="*/ 822 w 1648"/>
              <a:gd name="T43" fmla="*/ 514 h 1648"/>
              <a:gd name="T44" fmla="*/ 690 w 1648"/>
              <a:gd name="T45" fmla="*/ 666 h 1648"/>
              <a:gd name="T46" fmla="*/ 522 w 1648"/>
              <a:gd name="T47" fmla="*/ 666 h 1648"/>
              <a:gd name="T48" fmla="*/ 823 w 1648"/>
              <a:gd name="T49" fmla="*/ 354 h 1648"/>
              <a:gd name="T50" fmla="*/ 1126 w 1648"/>
              <a:gd name="T51" fmla="*/ 626 h 1648"/>
              <a:gd name="T52" fmla="*/ 915 w 1648"/>
              <a:gd name="T53" fmla="*/ 1007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648" h="1648">
                <a:moveTo>
                  <a:pt x="824" y="160"/>
                </a:moveTo>
                <a:cubicBezTo>
                  <a:pt x="1191" y="160"/>
                  <a:pt x="1488" y="457"/>
                  <a:pt x="1488" y="824"/>
                </a:cubicBezTo>
                <a:cubicBezTo>
                  <a:pt x="1488" y="1191"/>
                  <a:pt x="1191" y="1488"/>
                  <a:pt x="824" y="1488"/>
                </a:cubicBezTo>
                <a:cubicBezTo>
                  <a:pt x="457" y="1488"/>
                  <a:pt x="160" y="1191"/>
                  <a:pt x="160" y="824"/>
                </a:cubicBezTo>
                <a:cubicBezTo>
                  <a:pt x="160" y="457"/>
                  <a:pt x="457" y="160"/>
                  <a:pt x="824" y="160"/>
                </a:cubicBezTo>
                <a:moveTo>
                  <a:pt x="824" y="0"/>
                </a:moveTo>
                <a:cubicBezTo>
                  <a:pt x="369" y="0"/>
                  <a:pt x="0" y="369"/>
                  <a:pt x="0" y="824"/>
                </a:cubicBezTo>
                <a:cubicBezTo>
                  <a:pt x="0" y="1279"/>
                  <a:pt x="369" y="1648"/>
                  <a:pt x="824" y="1648"/>
                </a:cubicBezTo>
                <a:cubicBezTo>
                  <a:pt x="1279" y="1648"/>
                  <a:pt x="1648" y="1279"/>
                  <a:pt x="1648" y="824"/>
                </a:cubicBezTo>
                <a:cubicBezTo>
                  <a:pt x="1648" y="369"/>
                  <a:pt x="1279" y="0"/>
                  <a:pt x="824" y="0"/>
                </a:cubicBezTo>
                <a:close/>
                <a:moveTo>
                  <a:pt x="832" y="1318"/>
                </a:moveTo>
                <a:cubicBezTo>
                  <a:pt x="774" y="1318"/>
                  <a:pt x="727" y="1271"/>
                  <a:pt x="727" y="1213"/>
                </a:cubicBezTo>
                <a:cubicBezTo>
                  <a:pt x="727" y="1154"/>
                  <a:pt x="774" y="1107"/>
                  <a:pt x="832" y="1107"/>
                </a:cubicBezTo>
                <a:cubicBezTo>
                  <a:pt x="890" y="1107"/>
                  <a:pt x="937" y="1154"/>
                  <a:pt x="937" y="1213"/>
                </a:cubicBezTo>
                <a:cubicBezTo>
                  <a:pt x="937" y="1271"/>
                  <a:pt x="890" y="1318"/>
                  <a:pt x="832" y="1318"/>
                </a:cubicBezTo>
                <a:close/>
                <a:moveTo>
                  <a:pt x="915" y="1007"/>
                </a:moveTo>
                <a:cubicBezTo>
                  <a:pt x="915" y="1026"/>
                  <a:pt x="915" y="1026"/>
                  <a:pt x="915" y="1026"/>
                </a:cubicBezTo>
                <a:cubicBezTo>
                  <a:pt x="915" y="1026"/>
                  <a:pt x="757" y="1026"/>
                  <a:pt x="741" y="1026"/>
                </a:cubicBezTo>
                <a:cubicBezTo>
                  <a:pt x="741" y="1007"/>
                  <a:pt x="741" y="1007"/>
                  <a:pt x="741" y="1007"/>
                </a:cubicBezTo>
                <a:cubicBezTo>
                  <a:pt x="741" y="953"/>
                  <a:pt x="749" y="884"/>
                  <a:pt x="811" y="824"/>
                </a:cubicBezTo>
                <a:cubicBezTo>
                  <a:pt x="874" y="764"/>
                  <a:pt x="951" y="715"/>
                  <a:pt x="951" y="640"/>
                </a:cubicBezTo>
                <a:cubicBezTo>
                  <a:pt x="951" y="558"/>
                  <a:pt x="894" y="514"/>
                  <a:pt x="822" y="514"/>
                </a:cubicBezTo>
                <a:cubicBezTo>
                  <a:pt x="701" y="514"/>
                  <a:pt x="693" y="639"/>
                  <a:pt x="690" y="666"/>
                </a:cubicBezTo>
                <a:cubicBezTo>
                  <a:pt x="522" y="666"/>
                  <a:pt x="522" y="666"/>
                  <a:pt x="522" y="666"/>
                </a:cubicBezTo>
                <a:cubicBezTo>
                  <a:pt x="526" y="536"/>
                  <a:pt x="581" y="354"/>
                  <a:pt x="823" y="354"/>
                </a:cubicBezTo>
                <a:cubicBezTo>
                  <a:pt x="1032" y="354"/>
                  <a:pt x="1126" y="494"/>
                  <a:pt x="1126" y="626"/>
                </a:cubicBezTo>
                <a:cubicBezTo>
                  <a:pt x="1126" y="835"/>
                  <a:pt x="915" y="872"/>
                  <a:pt x="915" y="10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10" name="Fußzeilenplatzhalter 2">
            <a:extLst>
              <a:ext uri="{FF2B5EF4-FFF2-40B4-BE49-F238E27FC236}">
                <a16:creationId xmlns:a16="http://schemas.microsoft.com/office/drawing/2014/main" id="{C7FED500-B8C8-4500-9628-E24BC19F21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</p:spTree>
    <p:extLst>
      <p:ext uri="{BB962C8B-B14F-4D97-AF65-F5344CB8AC3E}">
        <p14:creationId xmlns:p14="http://schemas.microsoft.com/office/powerpoint/2010/main" val="181936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Charts / Vergleiche</a:t>
            </a:r>
            <a:endParaRPr lang="bg-BG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/>
              <a:t>Vergleiche von Zahlenreihen</a:t>
            </a:r>
            <a:endParaRPr lang="bg-BG"/>
          </a:p>
        </p:txBody>
      </p:sp>
      <p:sp>
        <p:nvSpPr>
          <p:cNvPr id="17" name="Fußzeilenplatzhalter 2">
            <a:extLst>
              <a:ext uri="{FF2B5EF4-FFF2-40B4-BE49-F238E27FC236}">
                <a16:creationId xmlns:a16="http://schemas.microsoft.com/office/drawing/2014/main" id="{C8030AE7-B2DC-4028-A0CB-9A36D95A4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graphicFrame>
        <p:nvGraphicFramePr>
          <p:cNvPr id="53" name="Chart 52"/>
          <p:cNvGraphicFramePr/>
          <p:nvPr>
            <p:extLst>
              <p:ext uri="{D42A27DB-BD31-4B8C-83A1-F6EECF244321}">
                <p14:modId xmlns:p14="http://schemas.microsoft.com/office/powerpoint/2010/main" val="1398102395"/>
              </p:ext>
            </p:extLst>
          </p:nvPr>
        </p:nvGraphicFramePr>
        <p:xfrm>
          <a:off x="515940" y="1835239"/>
          <a:ext cx="2819152" cy="3804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9" name="Rectangle 58"/>
          <p:cNvSpPr/>
          <p:nvPr/>
        </p:nvSpPr>
        <p:spPr>
          <a:xfrm>
            <a:off x="3754908" y="5656758"/>
            <a:ext cx="70564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33">
                <a:solidFill>
                  <a:srgbClr val="44546A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London</a:t>
            </a:r>
          </a:p>
        </p:txBody>
      </p:sp>
      <p:sp>
        <p:nvSpPr>
          <p:cNvPr id="60" name="Rectangle 59"/>
          <p:cNvSpPr/>
          <p:nvPr/>
        </p:nvSpPr>
        <p:spPr>
          <a:xfrm>
            <a:off x="5183700" y="5656758"/>
            <a:ext cx="689612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33">
                <a:solidFill>
                  <a:srgbClr val="44546A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Madrid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103374" y="5656758"/>
            <a:ext cx="500137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33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Rom</a:t>
            </a:r>
          </a:p>
        </p:txBody>
      </p:sp>
      <p:sp>
        <p:nvSpPr>
          <p:cNvPr id="62" name="Rounded Rectangle 61"/>
          <p:cNvSpPr/>
          <p:nvPr/>
        </p:nvSpPr>
        <p:spPr>
          <a:xfrm>
            <a:off x="3427202" y="5785724"/>
            <a:ext cx="357421" cy="86988"/>
          </a:xfrm>
          <a:prstGeom prst="roundRect">
            <a:avLst>
              <a:gd name="adj" fmla="val 50000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4858032" y="5785724"/>
            <a:ext cx="357421" cy="86988"/>
          </a:xfrm>
          <a:prstGeom prst="roundRect">
            <a:avLst>
              <a:gd name="adj" fmla="val 50000"/>
            </a:avLst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7771150" y="5785724"/>
            <a:ext cx="357421" cy="86988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547318" y="5656758"/>
            <a:ext cx="846707" cy="2974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33" err="1">
                <a:solidFill>
                  <a:srgbClr val="44546A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München</a:t>
            </a:r>
            <a:endParaRPr lang="en-US" sz="1333">
              <a:solidFill>
                <a:srgbClr val="44546A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6189897" y="5785724"/>
            <a:ext cx="357421" cy="86988"/>
          </a:xfrm>
          <a:prstGeom prst="roundRect">
            <a:avLst>
              <a:gd name="adj" fmla="val 50000"/>
            </a:avLst>
          </a:prstGeom>
          <a:pattFill prst="pct70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21" name="Chart 52"/>
          <p:cNvGraphicFramePr/>
          <p:nvPr>
            <p:extLst>
              <p:ext uri="{D42A27DB-BD31-4B8C-83A1-F6EECF244321}">
                <p14:modId xmlns:p14="http://schemas.microsoft.com/office/powerpoint/2010/main" val="1959599971"/>
              </p:ext>
            </p:extLst>
          </p:nvPr>
        </p:nvGraphicFramePr>
        <p:xfrm>
          <a:off x="3257992" y="1835239"/>
          <a:ext cx="2819152" cy="3804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2" name="Chart 52"/>
          <p:cNvGraphicFramePr/>
          <p:nvPr>
            <p:extLst>
              <p:ext uri="{D42A27DB-BD31-4B8C-83A1-F6EECF244321}">
                <p14:modId xmlns:p14="http://schemas.microsoft.com/office/powerpoint/2010/main" val="4065192951"/>
              </p:ext>
            </p:extLst>
          </p:nvPr>
        </p:nvGraphicFramePr>
        <p:xfrm>
          <a:off x="6000044" y="1835239"/>
          <a:ext cx="2819152" cy="3804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3" name="Chart 52"/>
          <p:cNvGraphicFramePr/>
          <p:nvPr>
            <p:extLst>
              <p:ext uri="{D42A27DB-BD31-4B8C-83A1-F6EECF244321}">
                <p14:modId xmlns:p14="http://schemas.microsoft.com/office/powerpoint/2010/main" val="2157303689"/>
              </p:ext>
            </p:extLst>
          </p:nvPr>
        </p:nvGraphicFramePr>
        <p:xfrm>
          <a:off x="8742097" y="1835239"/>
          <a:ext cx="2819152" cy="3804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5411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3" grpId="0">
        <p:bldAsOne/>
      </p:bldGraphic>
      <p:bldP spid="59" grpId="0"/>
      <p:bldP spid="60" grpId="0"/>
      <p:bldP spid="61" grpId="0"/>
      <p:bldP spid="62" grpId="0" animBg="1"/>
      <p:bldP spid="63" grpId="0" animBg="1"/>
      <p:bldP spid="64" grpId="0" animBg="1"/>
      <p:bldP spid="65" grpId="0"/>
      <p:bldP spid="66" grpId="0" animBg="1"/>
      <p:bldGraphic spid="21" grpId="0">
        <p:bldAsOne/>
      </p:bldGraphic>
      <p:bldGraphic spid="22" grpId="0">
        <p:bldAsOne/>
      </p:bldGraphic>
      <p:bldGraphic spid="23" grpId="0">
        <p:bldAsOne/>
      </p:bldGraphic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Grafik inkl. Prozentuale Erfüllung</a:t>
            </a:r>
            <a:endParaRPr lang="bg-BG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12C2C32-CDD7-4856-A480-158B09C89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7" name="Fußzeilenplatzhalter 2">
            <a:extLst>
              <a:ext uri="{FF2B5EF4-FFF2-40B4-BE49-F238E27FC236}">
                <a16:creationId xmlns:a16="http://schemas.microsoft.com/office/drawing/2014/main" id="{B2470273-6FA1-4748-ADEC-9DA0D6C73A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42453805"/>
              </p:ext>
            </p:extLst>
          </p:nvPr>
        </p:nvGraphicFramePr>
        <p:xfrm>
          <a:off x="785370" y="1826473"/>
          <a:ext cx="5574577" cy="3712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Oval 13"/>
          <p:cNvSpPr/>
          <p:nvPr/>
        </p:nvSpPr>
        <p:spPr>
          <a:xfrm>
            <a:off x="6831482" y="3651996"/>
            <a:ext cx="1301596" cy="13015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6906512" y="3727029"/>
            <a:ext cx="1151533" cy="11515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" name="Chord 1"/>
          <p:cNvSpPr/>
          <p:nvPr/>
        </p:nvSpPr>
        <p:spPr>
          <a:xfrm>
            <a:off x="6953874" y="3774391"/>
            <a:ext cx="1056812" cy="1056812"/>
          </a:xfrm>
          <a:prstGeom prst="chord">
            <a:avLst>
              <a:gd name="adj1" fmla="val 21262797"/>
              <a:gd name="adj2" fmla="val 1113783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12010" y="4318728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50%</a:t>
            </a:r>
            <a:endParaRPr lang="bg-BG" sz="1600">
              <a:solidFill>
                <a:srgbClr val="FFFFFF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8435703" y="3651996"/>
            <a:ext cx="1301596" cy="130159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8510733" y="3727029"/>
            <a:ext cx="1151533" cy="11515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Chord 18"/>
          <p:cNvSpPr/>
          <p:nvPr/>
        </p:nvSpPr>
        <p:spPr>
          <a:xfrm>
            <a:off x="8558095" y="3774391"/>
            <a:ext cx="1056812" cy="1056812"/>
          </a:xfrm>
          <a:prstGeom prst="chord">
            <a:avLst>
              <a:gd name="adj1" fmla="val 20008916"/>
              <a:gd name="adj2" fmla="val 1237431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824199" y="4231078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75%</a:t>
            </a:r>
            <a:endParaRPr lang="bg-BG" sz="1600">
              <a:solidFill>
                <a:srgbClr val="FFFFFF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0031715" y="3651996"/>
            <a:ext cx="1301596" cy="130159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0106745" y="3727029"/>
            <a:ext cx="1151533" cy="115153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Chord 22"/>
          <p:cNvSpPr/>
          <p:nvPr/>
        </p:nvSpPr>
        <p:spPr>
          <a:xfrm>
            <a:off x="10154107" y="3774391"/>
            <a:ext cx="1056812" cy="1056812"/>
          </a:xfrm>
          <a:prstGeom prst="chord">
            <a:avLst>
              <a:gd name="adj1" fmla="val 149352"/>
              <a:gd name="adj2" fmla="val 1056581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0412243" y="4366538"/>
            <a:ext cx="54053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25%</a:t>
            </a:r>
            <a:endParaRPr lang="bg-BG" sz="1600">
              <a:solidFill>
                <a:srgbClr val="FFFFFF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02021" y="2406911"/>
            <a:ext cx="4732958" cy="91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iusto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dignissimos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qui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blanditiis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praesentium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deleniti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corrupti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quos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dolores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quas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molestias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excepturi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occaecat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Cupiditate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non provident,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similique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culpa qui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officia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deserunt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mollitia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3865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4" grpId="0" animBg="1"/>
      <p:bldP spid="15" grpId="0" animBg="1"/>
      <p:bldP spid="2" grpId="0" animBg="1"/>
      <p:bldP spid="16" grpId="0"/>
      <p:bldP spid="17" grpId="0" animBg="1"/>
      <p:bldP spid="18" grpId="0" animBg="1"/>
      <p:bldP spid="19" grpId="0" animBg="1"/>
      <p:bldP spid="20" grpId="0"/>
      <p:bldP spid="21" grpId="0" animBg="1"/>
      <p:bldP spid="22" grpId="0" animBg="1"/>
      <p:bldP spid="23" grpId="0" animBg="1"/>
      <p:bldP spid="24" grpId="0"/>
      <p:bldP spid="2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Verlauf / Entwicklung</a:t>
            </a:r>
            <a:endParaRPr lang="bg-BG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CCDE8E-4F3C-4DBA-867A-F44DD0DA3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FD60816-98FA-4B69-B0CD-3167552058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32" name="Freeform 9"/>
          <p:cNvSpPr>
            <a:spLocks noEditPoints="1"/>
          </p:cNvSpPr>
          <p:nvPr/>
        </p:nvSpPr>
        <p:spPr bwMode="auto">
          <a:xfrm rot="10800000">
            <a:off x="2549445" y="2962133"/>
            <a:ext cx="1527129" cy="1528855"/>
          </a:xfrm>
          <a:custGeom>
            <a:avLst/>
            <a:gdLst>
              <a:gd name="T0" fmla="*/ 476 w 952"/>
              <a:gd name="T1" fmla="*/ 0 h 952"/>
              <a:gd name="T2" fmla="*/ 0 w 952"/>
              <a:gd name="T3" fmla="*/ 476 h 952"/>
              <a:gd name="T4" fmla="*/ 476 w 952"/>
              <a:gd name="T5" fmla="*/ 952 h 952"/>
              <a:gd name="T6" fmla="*/ 952 w 952"/>
              <a:gd name="T7" fmla="*/ 476 h 952"/>
              <a:gd name="T8" fmla="*/ 476 w 952"/>
              <a:gd name="T9" fmla="*/ 0 h 952"/>
              <a:gd name="T10" fmla="*/ 476 w 952"/>
              <a:gd name="T11" fmla="*/ 945 h 952"/>
              <a:gd name="T12" fmla="*/ 7 w 952"/>
              <a:gd name="T13" fmla="*/ 476 h 952"/>
              <a:gd name="T14" fmla="*/ 476 w 952"/>
              <a:gd name="T15" fmla="*/ 7 h 952"/>
              <a:gd name="T16" fmla="*/ 945 w 952"/>
              <a:gd name="T17" fmla="*/ 476 h 952"/>
              <a:gd name="T18" fmla="*/ 476 w 952"/>
              <a:gd name="T19" fmla="*/ 945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2" h="952">
                <a:moveTo>
                  <a:pt x="476" y="0"/>
                </a:moveTo>
                <a:cubicBezTo>
                  <a:pt x="213" y="0"/>
                  <a:pt x="0" y="213"/>
                  <a:pt x="0" y="476"/>
                </a:cubicBezTo>
                <a:cubicBezTo>
                  <a:pt x="0" y="739"/>
                  <a:pt x="213" y="952"/>
                  <a:pt x="476" y="952"/>
                </a:cubicBezTo>
                <a:cubicBezTo>
                  <a:pt x="739" y="952"/>
                  <a:pt x="952" y="739"/>
                  <a:pt x="952" y="476"/>
                </a:cubicBezTo>
                <a:cubicBezTo>
                  <a:pt x="952" y="213"/>
                  <a:pt x="739" y="0"/>
                  <a:pt x="476" y="0"/>
                </a:cubicBezTo>
                <a:close/>
                <a:moveTo>
                  <a:pt x="476" y="945"/>
                </a:moveTo>
                <a:cubicBezTo>
                  <a:pt x="217" y="945"/>
                  <a:pt x="7" y="735"/>
                  <a:pt x="7" y="476"/>
                </a:cubicBezTo>
                <a:cubicBezTo>
                  <a:pt x="7" y="217"/>
                  <a:pt x="217" y="7"/>
                  <a:pt x="476" y="7"/>
                </a:cubicBezTo>
                <a:cubicBezTo>
                  <a:pt x="735" y="7"/>
                  <a:pt x="945" y="217"/>
                  <a:pt x="945" y="476"/>
                </a:cubicBezTo>
                <a:cubicBezTo>
                  <a:pt x="945" y="735"/>
                  <a:pt x="735" y="945"/>
                  <a:pt x="476" y="945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1429807" y="4704283"/>
            <a:ext cx="876237" cy="87623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72" err="1">
                <a:solidFill>
                  <a:schemeClr val="accent5"/>
                </a:solidFill>
                <a:latin typeface="Calibri" panose="020F0502020204030204" pitchFamily="34" charset="0"/>
              </a:rPr>
              <a:t>zzz</a:t>
            </a:r>
            <a:endParaRPr lang="bg-BG" sz="1872">
              <a:solidFill>
                <a:schemeClr val="accent5"/>
              </a:solidFill>
              <a:latin typeface="Calibri" panose="020F0502020204030204" pitchFamily="34" charset="0"/>
            </a:endParaRPr>
          </a:p>
        </p:txBody>
      </p:sp>
      <p:sp>
        <p:nvSpPr>
          <p:cNvPr id="42" name="Right Arrow 41"/>
          <p:cNvSpPr/>
          <p:nvPr/>
        </p:nvSpPr>
        <p:spPr>
          <a:xfrm rot="8100000">
            <a:off x="2113501" y="4451736"/>
            <a:ext cx="676816" cy="178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1" name="Right Arrow 20"/>
          <p:cNvSpPr/>
          <p:nvPr/>
        </p:nvSpPr>
        <p:spPr>
          <a:xfrm rot="10800000">
            <a:off x="1811169" y="3630392"/>
            <a:ext cx="676816" cy="178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37376" y="3281427"/>
            <a:ext cx="876237" cy="87623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72" err="1">
                <a:solidFill>
                  <a:schemeClr val="accent5"/>
                </a:solidFill>
                <a:latin typeface="Calibri" panose="020F0502020204030204" pitchFamily="34" charset="0"/>
              </a:rPr>
              <a:t>yyy</a:t>
            </a:r>
            <a:endParaRPr lang="bg-BG" sz="1872">
              <a:solidFill>
                <a:schemeClr val="accent5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29807" y="1887100"/>
            <a:ext cx="876237" cy="87623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72">
                <a:solidFill>
                  <a:schemeClr val="accent5"/>
                </a:solidFill>
                <a:latin typeface="Calibri" panose="020F0502020204030204" pitchFamily="34" charset="0"/>
              </a:rPr>
              <a:t>xxx</a:t>
            </a:r>
            <a:endParaRPr lang="bg-BG" sz="1872">
              <a:solidFill>
                <a:schemeClr val="accent5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ight Arrow 23"/>
          <p:cNvSpPr/>
          <p:nvPr/>
        </p:nvSpPr>
        <p:spPr>
          <a:xfrm rot="13500000">
            <a:off x="2113501" y="2828295"/>
            <a:ext cx="676816" cy="178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7" name="Freeform 9"/>
          <p:cNvSpPr>
            <a:spLocks noEditPoints="1"/>
          </p:cNvSpPr>
          <p:nvPr/>
        </p:nvSpPr>
        <p:spPr bwMode="auto">
          <a:xfrm>
            <a:off x="8093838" y="2976632"/>
            <a:ext cx="1527129" cy="1528855"/>
          </a:xfrm>
          <a:custGeom>
            <a:avLst/>
            <a:gdLst>
              <a:gd name="T0" fmla="*/ 476 w 952"/>
              <a:gd name="T1" fmla="*/ 0 h 952"/>
              <a:gd name="T2" fmla="*/ 0 w 952"/>
              <a:gd name="T3" fmla="*/ 476 h 952"/>
              <a:gd name="T4" fmla="*/ 476 w 952"/>
              <a:gd name="T5" fmla="*/ 952 h 952"/>
              <a:gd name="T6" fmla="*/ 952 w 952"/>
              <a:gd name="T7" fmla="*/ 476 h 952"/>
              <a:gd name="T8" fmla="*/ 476 w 952"/>
              <a:gd name="T9" fmla="*/ 0 h 952"/>
              <a:gd name="T10" fmla="*/ 476 w 952"/>
              <a:gd name="T11" fmla="*/ 945 h 952"/>
              <a:gd name="T12" fmla="*/ 7 w 952"/>
              <a:gd name="T13" fmla="*/ 476 h 952"/>
              <a:gd name="T14" fmla="*/ 476 w 952"/>
              <a:gd name="T15" fmla="*/ 7 h 952"/>
              <a:gd name="T16" fmla="*/ 945 w 952"/>
              <a:gd name="T17" fmla="*/ 476 h 952"/>
              <a:gd name="T18" fmla="*/ 476 w 952"/>
              <a:gd name="T19" fmla="*/ 945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52" h="952">
                <a:moveTo>
                  <a:pt x="476" y="0"/>
                </a:moveTo>
                <a:cubicBezTo>
                  <a:pt x="213" y="0"/>
                  <a:pt x="0" y="213"/>
                  <a:pt x="0" y="476"/>
                </a:cubicBezTo>
                <a:cubicBezTo>
                  <a:pt x="0" y="739"/>
                  <a:pt x="213" y="952"/>
                  <a:pt x="476" y="952"/>
                </a:cubicBezTo>
                <a:cubicBezTo>
                  <a:pt x="739" y="952"/>
                  <a:pt x="952" y="739"/>
                  <a:pt x="952" y="476"/>
                </a:cubicBezTo>
                <a:cubicBezTo>
                  <a:pt x="952" y="213"/>
                  <a:pt x="739" y="0"/>
                  <a:pt x="476" y="0"/>
                </a:cubicBezTo>
                <a:close/>
                <a:moveTo>
                  <a:pt x="476" y="945"/>
                </a:moveTo>
                <a:cubicBezTo>
                  <a:pt x="217" y="945"/>
                  <a:pt x="7" y="735"/>
                  <a:pt x="7" y="476"/>
                </a:cubicBezTo>
                <a:cubicBezTo>
                  <a:pt x="7" y="217"/>
                  <a:pt x="217" y="7"/>
                  <a:pt x="476" y="7"/>
                </a:cubicBezTo>
                <a:cubicBezTo>
                  <a:pt x="735" y="7"/>
                  <a:pt x="945" y="217"/>
                  <a:pt x="945" y="476"/>
                </a:cubicBezTo>
                <a:cubicBezTo>
                  <a:pt x="945" y="735"/>
                  <a:pt x="735" y="945"/>
                  <a:pt x="476" y="945"/>
                </a:cubicBezTo>
                <a:close/>
              </a:path>
            </a:pathLst>
          </a:custGeom>
          <a:solidFill>
            <a:schemeClr val="tx2"/>
          </a:solidFill>
          <a:ln>
            <a:solidFill>
              <a:schemeClr val="tx1"/>
            </a:solidFill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9864368" y="1887100"/>
            <a:ext cx="876237" cy="87623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72" err="1">
                <a:solidFill>
                  <a:schemeClr val="accent5"/>
                </a:solidFill>
                <a:latin typeface="Calibri" panose="020F0502020204030204" pitchFamily="34" charset="0"/>
              </a:rPr>
              <a:t>aaa</a:t>
            </a:r>
            <a:endParaRPr lang="bg-BG" sz="1872">
              <a:solidFill>
                <a:schemeClr val="accent5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18900000">
            <a:off x="9380095" y="2837576"/>
            <a:ext cx="676816" cy="178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9682427" y="3658920"/>
            <a:ext cx="676816" cy="178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10456799" y="3309956"/>
            <a:ext cx="876237" cy="87623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72" err="1">
                <a:solidFill>
                  <a:schemeClr val="accent5"/>
                </a:solidFill>
                <a:latin typeface="Calibri" panose="020F0502020204030204" pitchFamily="34" charset="0"/>
              </a:rPr>
              <a:t>bbb</a:t>
            </a:r>
            <a:endParaRPr lang="bg-BG" sz="1872">
              <a:solidFill>
                <a:schemeClr val="accent5"/>
              </a:solidFill>
              <a:latin typeface="Calibri" panose="020F0502020204030204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9864368" y="4704283"/>
            <a:ext cx="876237" cy="876237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72">
                <a:solidFill>
                  <a:schemeClr val="accent5"/>
                </a:solidFill>
                <a:latin typeface="Calibri" panose="020F0502020204030204" pitchFamily="34" charset="0"/>
              </a:rPr>
              <a:t>ccc</a:t>
            </a:r>
            <a:endParaRPr lang="bg-BG" sz="1872">
              <a:solidFill>
                <a:schemeClr val="accent5"/>
              </a:solidFill>
              <a:latin typeface="Calibri" panose="020F0502020204030204" pitchFamily="34" charset="0"/>
            </a:endParaRPr>
          </a:p>
        </p:txBody>
      </p:sp>
      <p:sp>
        <p:nvSpPr>
          <p:cNvPr id="43" name="Right Arrow 42"/>
          <p:cNvSpPr/>
          <p:nvPr/>
        </p:nvSpPr>
        <p:spPr>
          <a:xfrm rot="2700000">
            <a:off x="9380095" y="4461017"/>
            <a:ext cx="676816" cy="178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44" name="Freeform 1672"/>
          <p:cNvSpPr>
            <a:spLocks noEditPoints="1"/>
          </p:cNvSpPr>
          <p:nvPr/>
        </p:nvSpPr>
        <p:spPr bwMode="auto">
          <a:xfrm>
            <a:off x="8648912" y="3408478"/>
            <a:ext cx="416980" cy="405062"/>
          </a:xfrm>
          <a:custGeom>
            <a:avLst/>
            <a:gdLst>
              <a:gd name="T0" fmla="*/ 97 w 104"/>
              <a:gd name="T1" fmla="*/ 81 h 103"/>
              <a:gd name="T2" fmla="*/ 74 w 104"/>
              <a:gd name="T3" fmla="*/ 81 h 103"/>
              <a:gd name="T4" fmla="*/ 74 w 104"/>
              <a:gd name="T5" fmla="*/ 88 h 103"/>
              <a:gd name="T6" fmla="*/ 97 w 104"/>
              <a:gd name="T7" fmla="*/ 88 h 103"/>
              <a:gd name="T8" fmla="*/ 97 w 104"/>
              <a:gd name="T9" fmla="*/ 81 h 103"/>
              <a:gd name="T10" fmla="*/ 104 w 104"/>
              <a:gd name="T11" fmla="*/ 84 h 103"/>
              <a:gd name="T12" fmla="*/ 85 w 104"/>
              <a:gd name="T13" fmla="*/ 103 h 103"/>
              <a:gd name="T14" fmla="*/ 66 w 104"/>
              <a:gd name="T15" fmla="*/ 84 h 103"/>
              <a:gd name="T16" fmla="*/ 85 w 104"/>
              <a:gd name="T17" fmla="*/ 65 h 103"/>
              <a:gd name="T18" fmla="*/ 104 w 104"/>
              <a:gd name="T19" fmla="*/ 84 h 103"/>
              <a:gd name="T20" fmla="*/ 65 w 104"/>
              <a:gd name="T21" fmla="*/ 103 h 103"/>
              <a:gd name="T22" fmla="*/ 1 w 104"/>
              <a:gd name="T23" fmla="*/ 103 h 103"/>
              <a:gd name="T24" fmla="*/ 15 w 104"/>
              <a:gd name="T25" fmla="*/ 78 h 103"/>
              <a:gd name="T26" fmla="*/ 37 w 104"/>
              <a:gd name="T27" fmla="*/ 59 h 103"/>
              <a:gd name="T28" fmla="*/ 53 w 104"/>
              <a:gd name="T29" fmla="*/ 0 h 103"/>
              <a:gd name="T30" fmla="*/ 69 w 104"/>
              <a:gd name="T31" fmla="*/ 59 h 103"/>
              <a:gd name="T32" fmla="*/ 58 w 104"/>
              <a:gd name="T33" fmla="*/ 84 h 103"/>
              <a:gd name="T34" fmla="*/ 65 w 104"/>
              <a:gd name="T35" fmla="*/ 103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4" h="103">
                <a:moveTo>
                  <a:pt x="97" y="81"/>
                </a:moveTo>
                <a:cubicBezTo>
                  <a:pt x="74" y="81"/>
                  <a:pt x="74" y="81"/>
                  <a:pt x="74" y="81"/>
                </a:cubicBezTo>
                <a:cubicBezTo>
                  <a:pt x="74" y="88"/>
                  <a:pt x="74" y="88"/>
                  <a:pt x="74" y="88"/>
                </a:cubicBezTo>
                <a:cubicBezTo>
                  <a:pt x="97" y="88"/>
                  <a:pt x="97" y="88"/>
                  <a:pt x="97" y="88"/>
                </a:cubicBezTo>
                <a:lnTo>
                  <a:pt x="97" y="81"/>
                </a:lnTo>
                <a:close/>
                <a:moveTo>
                  <a:pt x="104" y="84"/>
                </a:moveTo>
                <a:cubicBezTo>
                  <a:pt x="104" y="95"/>
                  <a:pt x="96" y="103"/>
                  <a:pt x="85" y="103"/>
                </a:cubicBezTo>
                <a:cubicBezTo>
                  <a:pt x="75" y="103"/>
                  <a:pt x="66" y="95"/>
                  <a:pt x="66" y="84"/>
                </a:cubicBezTo>
                <a:cubicBezTo>
                  <a:pt x="66" y="74"/>
                  <a:pt x="75" y="65"/>
                  <a:pt x="85" y="65"/>
                </a:cubicBezTo>
                <a:cubicBezTo>
                  <a:pt x="96" y="65"/>
                  <a:pt x="104" y="74"/>
                  <a:pt x="104" y="84"/>
                </a:cubicBezTo>
                <a:close/>
                <a:moveTo>
                  <a:pt x="65" y="103"/>
                </a:moveTo>
                <a:cubicBezTo>
                  <a:pt x="1" y="103"/>
                  <a:pt x="1" y="103"/>
                  <a:pt x="1" y="103"/>
                </a:cubicBezTo>
                <a:cubicBezTo>
                  <a:pt x="1" y="89"/>
                  <a:pt x="0" y="81"/>
                  <a:pt x="15" y="78"/>
                </a:cubicBezTo>
                <a:cubicBezTo>
                  <a:pt x="29" y="74"/>
                  <a:pt x="43" y="71"/>
                  <a:pt x="37" y="59"/>
                </a:cubicBezTo>
                <a:cubicBezTo>
                  <a:pt x="16" y="21"/>
                  <a:pt x="31" y="0"/>
                  <a:pt x="53" y="0"/>
                </a:cubicBezTo>
                <a:cubicBezTo>
                  <a:pt x="74" y="0"/>
                  <a:pt x="90" y="21"/>
                  <a:pt x="69" y="59"/>
                </a:cubicBezTo>
                <a:cubicBezTo>
                  <a:pt x="63" y="68"/>
                  <a:pt x="58" y="76"/>
                  <a:pt x="58" y="84"/>
                </a:cubicBezTo>
                <a:cubicBezTo>
                  <a:pt x="58" y="91"/>
                  <a:pt x="60" y="98"/>
                  <a:pt x="65" y="10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45" name="Freeform 1972"/>
          <p:cNvSpPr>
            <a:spLocks noEditPoints="1"/>
          </p:cNvSpPr>
          <p:nvPr/>
        </p:nvSpPr>
        <p:spPr bwMode="auto">
          <a:xfrm>
            <a:off x="3104519" y="3395093"/>
            <a:ext cx="416980" cy="405062"/>
          </a:xfrm>
          <a:custGeom>
            <a:avLst/>
            <a:gdLst>
              <a:gd name="T0" fmla="*/ 67 w 103"/>
              <a:gd name="T1" fmla="*/ 69 h 102"/>
              <a:gd name="T2" fmla="*/ 58 w 103"/>
              <a:gd name="T3" fmla="*/ 65 h 102"/>
              <a:gd name="T4" fmla="*/ 67 w 103"/>
              <a:gd name="T5" fmla="*/ 17 h 102"/>
              <a:gd name="T6" fmla="*/ 52 w 103"/>
              <a:gd name="T7" fmla="*/ 10 h 102"/>
              <a:gd name="T8" fmla="*/ 36 w 103"/>
              <a:gd name="T9" fmla="*/ 18 h 102"/>
              <a:gd name="T10" fmla="*/ 42 w 103"/>
              <a:gd name="T11" fmla="*/ 55 h 102"/>
              <a:gd name="T12" fmla="*/ 43 w 103"/>
              <a:gd name="T13" fmla="*/ 67 h 102"/>
              <a:gd name="T14" fmla="*/ 19 w 103"/>
              <a:gd name="T15" fmla="*/ 80 h 102"/>
              <a:gd name="T16" fmla="*/ 10 w 103"/>
              <a:gd name="T17" fmla="*/ 92 h 102"/>
              <a:gd name="T18" fmla="*/ 59 w 103"/>
              <a:gd name="T19" fmla="*/ 92 h 102"/>
              <a:gd name="T20" fmla="*/ 59 w 103"/>
              <a:gd name="T21" fmla="*/ 102 h 102"/>
              <a:gd name="T22" fmla="*/ 0 w 103"/>
              <a:gd name="T23" fmla="*/ 102 h 102"/>
              <a:gd name="T24" fmla="*/ 2 w 103"/>
              <a:gd name="T25" fmla="*/ 80 h 102"/>
              <a:gd name="T26" fmla="*/ 16 w 103"/>
              <a:gd name="T27" fmla="*/ 70 h 102"/>
              <a:gd name="T28" fmla="*/ 33 w 103"/>
              <a:gd name="T29" fmla="*/ 60 h 102"/>
              <a:gd name="T30" fmla="*/ 28 w 103"/>
              <a:gd name="T31" fmla="*/ 12 h 102"/>
              <a:gd name="T32" fmla="*/ 52 w 103"/>
              <a:gd name="T33" fmla="*/ 0 h 102"/>
              <a:gd name="T34" fmla="*/ 76 w 103"/>
              <a:gd name="T35" fmla="*/ 12 h 102"/>
              <a:gd name="T36" fmla="*/ 67 w 103"/>
              <a:gd name="T37" fmla="*/ 69 h 102"/>
              <a:gd name="T38" fmla="*/ 103 w 103"/>
              <a:gd name="T39" fmla="*/ 80 h 102"/>
              <a:gd name="T40" fmla="*/ 91 w 103"/>
              <a:gd name="T41" fmla="*/ 80 h 102"/>
              <a:gd name="T42" fmla="*/ 91 w 103"/>
              <a:gd name="T43" fmla="*/ 68 h 102"/>
              <a:gd name="T44" fmla="*/ 81 w 103"/>
              <a:gd name="T45" fmla="*/ 68 h 102"/>
              <a:gd name="T46" fmla="*/ 81 w 103"/>
              <a:gd name="T47" fmla="*/ 80 h 102"/>
              <a:gd name="T48" fmla="*/ 68 w 103"/>
              <a:gd name="T49" fmla="*/ 80 h 102"/>
              <a:gd name="T50" fmla="*/ 68 w 103"/>
              <a:gd name="T51" fmla="*/ 90 h 102"/>
              <a:gd name="T52" fmla="*/ 81 w 103"/>
              <a:gd name="T53" fmla="*/ 90 h 102"/>
              <a:gd name="T54" fmla="*/ 81 w 103"/>
              <a:gd name="T55" fmla="*/ 102 h 102"/>
              <a:gd name="T56" fmla="*/ 91 w 103"/>
              <a:gd name="T57" fmla="*/ 102 h 102"/>
              <a:gd name="T58" fmla="*/ 91 w 103"/>
              <a:gd name="T59" fmla="*/ 90 h 102"/>
              <a:gd name="T60" fmla="*/ 103 w 103"/>
              <a:gd name="T61" fmla="*/ 90 h 102"/>
              <a:gd name="T62" fmla="*/ 103 w 103"/>
              <a:gd name="T63" fmla="*/ 8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3" h="102">
                <a:moveTo>
                  <a:pt x="67" y="69"/>
                </a:moveTo>
                <a:cubicBezTo>
                  <a:pt x="58" y="65"/>
                  <a:pt x="58" y="65"/>
                  <a:pt x="58" y="65"/>
                </a:cubicBezTo>
                <a:cubicBezTo>
                  <a:pt x="60" y="60"/>
                  <a:pt x="76" y="33"/>
                  <a:pt x="67" y="17"/>
                </a:cubicBezTo>
                <a:cubicBezTo>
                  <a:pt x="64" y="12"/>
                  <a:pt x="59" y="10"/>
                  <a:pt x="52" y="10"/>
                </a:cubicBezTo>
                <a:cubicBezTo>
                  <a:pt x="45" y="10"/>
                  <a:pt x="39" y="12"/>
                  <a:pt x="36" y="18"/>
                </a:cubicBezTo>
                <a:cubicBezTo>
                  <a:pt x="31" y="26"/>
                  <a:pt x="33" y="40"/>
                  <a:pt x="42" y="55"/>
                </a:cubicBezTo>
                <a:cubicBezTo>
                  <a:pt x="44" y="60"/>
                  <a:pt x="45" y="64"/>
                  <a:pt x="43" y="67"/>
                </a:cubicBezTo>
                <a:cubicBezTo>
                  <a:pt x="40" y="75"/>
                  <a:pt x="29" y="77"/>
                  <a:pt x="19" y="80"/>
                </a:cubicBezTo>
                <a:cubicBezTo>
                  <a:pt x="11" y="81"/>
                  <a:pt x="10" y="83"/>
                  <a:pt x="10" y="92"/>
                </a:cubicBezTo>
                <a:cubicBezTo>
                  <a:pt x="59" y="92"/>
                  <a:pt x="59" y="92"/>
                  <a:pt x="59" y="92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0"/>
                  <a:pt x="0" y="85"/>
                  <a:pt x="2" y="80"/>
                </a:cubicBezTo>
                <a:cubicBezTo>
                  <a:pt x="4" y="75"/>
                  <a:pt x="9" y="71"/>
                  <a:pt x="16" y="70"/>
                </a:cubicBezTo>
                <a:cubicBezTo>
                  <a:pt x="35" y="65"/>
                  <a:pt x="35" y="64"/>
                  <a:pt x="33" y="60"/>
                </a:cubicBezTo>
                <a:cubicBezTo>
                  <a:pt x="23" y="41"/>
                  <a:pt x="21" y="24"/>
                  <a:pt x="28" y="12"/>
                </a:cubicBezTo>
                <a:cubicBezTo>
                  <a:pt x="32" y="4"/>
                  <a:pt x="41" y="0"/>
                  <a:pt x="52" y="0"/>
                </a:cubicBezTo>
                <a:cubicBezTo>
                  <a:pt x="62" y="0"/>
                  <a:pt x="71" y="4"/>
                  <a:pt x="76" y="12"/>
                </a:cubicBezTo>
                <a:cubicBezTo>
                  <a:pt x="88" y="32"/>
                  <a:pt x="70" y="62"/>
                  <a:pt x="67" y="69"/>
                </a:cubicBezTo>
                <a:close/>
                <a:moveTo>
                  <a:pt x="103" y="80"/>
                </a:moveTo>
                <a:cubicBezTo>
                  <a:pt x="91" y="80"/>
                  <a:pt x="91" y="80"/>
                  <a:pt x="91" y="80"/>
                </a:cubicBezTo>
                <a:cubicBezTo>
                  <a:pt x="91" y="68"/>
                  <a:pt x="91" y="68"/>
                  <a:pt x="91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1" y="80"/>
                  <a:pt x="81" y="80"/>
                  <a:pt x="81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90"/>
                  <a:pt x="68" y="90"/>
                  <a:pt x="68" y="90"/>
                </a:cubicBezTo>
                <a:cubicBezTo>
                  <a:pt x="81" y="90"/>
                  <a:pt x="81" y="90"/>
                  <a:pt x="81" y="90"/>
                </a:cubicBezTo>
                <a:cubicBezTo>
                  <a:pt x="81" y="102"/>
                  <a:pt x="81" y="102"/>
                  <a:pt x="81" y="102"/>
                </a:cubicBezTo>
                <a:cubicBezTo>
                  <a:pt x="91" y="102"/>
                  <a:pt x="91" y="102"/>
                  <a:pt x="91" y="102"/>
                </a:cubicBezTo>
                <a:cubicBezTo>
                  <a:pt x="91" y="90"/>
                  <a:pt x="91" y="90"/>
                  <a:pt x="91" y="90"/>
                </a:cubicBezTo>
                <a:cubicBezTo>
                  <a:pt x="103" y="90"/>
                  <a:pt x="103" y="90"/>
                  <a:pt x="103" y="90"/>
                </a:cubicBezTo>
                <a:lnTo>
                  <a:pt x="103" y="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61" name="Freeform 5"/>
          <p:cNvSpPr>
            <a:spLocks noEditPoints="1"/>
          </p:cNvSpPr>
          <p:nvPr/>
        </p:nvSpPr>
        <p:spPr bwMode="auto">
          <a:xfrm>
            <a:off x="5033308" y="2989431"/>
            <a:ext cx="2125385" cy="1338976"/>
          </a:xfrm>
          <a:custGeom>
            <a:avLst/>
            <a:gdLst>
              <a:gd name="T0" fmla="*/ 1837 w 2066"/>
              <a:gd name="T1" fmla="*/ 566 h 1300"/>
              <a:gd name="T2" fmla="*/ 1416 w 2066"/>
              <a:gd name="T3" fmla="*/ 153 h 1300"/>
              <a:gd name="T4" fmla="*/ 1194 w 2066"/>
              <a:gd name="T5" fmla="*/ 214 h 1300"/>
              <a:gd name="T6" fmla="*/ 766 w 2066"/>
              <a:gd name="T7" fmla="*/ 0 h 1300"/>
              <a:gd name="T8" fmla="*/ 230 w 2066"/>
              <a:gd name="T9" fmla="*/ 535 h 1300"/>
              <a:gd name="T10" fmla="*/ 230 w 2066"/>
              <a:gd name="T11" fmla="*/ 566 h 1300"/>
              <a:gd name="T12" fmla="*/ 0 w 2066"/>
              <a:gd name="T13" fmla="*/ 918 h 1300"/>
              <a:gd name="T14" fmla="*/ 383 w 2066"/>
              <a:gd name="T15" fmla="*/ 1300 h 1300"/>
              <a:gd name="T16" fmla="*/ 1683 w 2066"/>
              <a:gd name="T17" fmla="*/ 1300 h 1300"/>
              <a:gd name="T18" fmla="*/ 2066 w 2066"/>
              <a:gd name="T19" fmla="*/ 918 h 1300"/>
              <a:gd name="T20" fmla="*/ 1837 w 2066"/>
              <a:gd name="T21" fmla="*/ 566 h 1300"/>
              <a:gd name="T22" fmla="*/ 1684 w 2066"/>
              <a:gd name="T23" fmla="*/ 1224 h 1300"/>
              <a:gd name="T24" fmla="*/ 383 w 2066"/>
              <a:gd name="T25" fmla="*/ 1224 h 1300"/>
              <a:gd name="T26" fmla="*/ 77 w 2066"/>
              <a:gd name="T27" fmla="*/ 918 h 1300"/>
              <a:gd name="T28" fmla="*/ 314 w 2066"/>
              <a:gd name="T29" fmla="*/ 619 h 1300"/>
              <a:gd name="T30" fmla="*/ 307 w 2066"/>
              <a:gd name="T31" fmla="*/ 535 h 1300"/>
              <a:gd name="T32" fmla="*/ 766 w 2066"/>
              <a:gd name="T33" fmla="*/ 76 h 1300"/>
              <a:gd name="T34" fmla="*/ 1179 w 2066"/>
              <a:gd name="T35" fmla="*/ 329 h 1300"/>
              <a:gd name="T36" fmla="*/ 1416 w 2066"/>
              <a:gd name="T37" fmla="*/ 229 h 1300"/>
              <a:gd name="T38" fmla="*/ 1761 w 2066"/>
              <a:gd name="T39" fmla="*/ 573 h 1300"/>
              <a:gd name="T40" fmla="*/ 1761 w 2066"/>
              <a:gd name="T41" fmla="*/ 619 h 1300"/>
              <a:gd name="T42" fmla="*/ 1990 w 2066"/>
              <a:gd name="T43" fmla="*/ 918 h 1300"/>
              <a:gd name="T44" fmla="*/ 1684 w 2066"/>
              <a:gd name="T45" fmla="*/ 1224 h 1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66" h="1300">
                <a:moveTo>
                  <a:pt x="1837" y="566"/>
                </a:moveTo>
                <a:cubicBezTo>
                  <a:pt x="1837" y="336"/>
                  <a:pt x="1646" y="153"/>
                  <a:pt x="1416" y="153"/>
                </a:cubicBezTo>
                <a:cubicBezTo>
                  <a:pt x="1332" y="153"/>
                  <a:pt x="1263" y="175"/>
                  <a:pt x="1194" y="214"/>
                </a:cubicBezTo>
                <a:cubicBezTo>
                  <a:pt x="1094" y="84"/>
                  <a:pt x="942" y="0"/>
                  <a:pt x="766" y="0"/>
                </a:cubicBezTo>
                <a:cubicBezTo>
                  <a:pt x="467" y="0"/>
                  <a:pt x="230" y="237"/>
                  <a:pt x="230" y="535"/>
                </a:cubicBezTo>
                <a:cubicBezTo>
                  <a:pt x="230" y="543"/>
                  <a:pt x="230" y="558"/>
                  <a:pt x="230" y="566"/>
                </a:cubicBezTo>
                <a:cubicBezTo>
                  <a:pt x="92" y="627"/>
                  <a:pt x="0" y="757"/>
                  <a:pt x="0" y="918"/>
                </a:cubicBezTo>
                <a:cubicBezTo>
                  <a:pt x="0" y="1132"/>
                  <a:pt x="169" y="1300"/>
                  <a:pt x="383" y="1300"/>
                </a:cubicBezTo>
                <a:cubicBezTo>
                  <a:pt x="1683" y="1300"/>
                  <a:pt x="1683" y="1300"/>
                  <a:pt x="1683" y="1300"/>
                </a:cubicBezTo>
                <a:cubicBezTo>
                  <a:pt x="1897" y="1300"/>
                  <a:pt x="2066" y="1132"/>
                  <a:pt x="2066" y="918"/>
                </a:cubicBezTo>
                <a:cubicBezTo>
                  <a:pt x="2066" y="757"/>
                  <a:pt x="1974" y="627"/>
                  <a:pt x="1837" y="566"/>
                </a:cubicBezTo>
                <a:close/>
                <a:moveTo>
                  <a:pt x="1684" y="1224"/>
                </a:moveTo>
                <a:cubicBezTo>
                  <a:pt x="383" y="1224"/>
                  <a:pt x="383" y="1224"/>
                  <a:pt x="383" y="1224"/>
                </a:cubicBezTo>
                <a:cubicBezTo>
                  <a:pt x="215" y="1224"/>
                  <a:pt x="77" y="1086"/>
                  <a:pt x="77" y="918"/>
                </a:cubicBezTo>
                <a:cubicBezTo>
                  <a:pt x="77" y="773"/>
                  <a:pt x="177" y="650"/>
                  <a:pt x="314" y="619"/>
                </a:cubicBezTo>
                <a:cubicBezTo>
                  <a:pt x="307" y="589"/>
                  <a:pt x="307" y="566"/>
                  <a:pt x="307" y="535"/>
                </a:cubicBezTo>
                <a:cubicBezTo>
                  <a:pt x="307" y="283"/>
                  <a:pt x="513" y="76"/>
                  <a:pt x="766" y="76"/>
                </a:cubicBezTo>
                <a:cubicBezTo>
                  <a:pt x="942" y="76"/>
                  <a:pt x="1102" y="176"/>
                  <a:pt x="1179" y="329"/>
                </a:cubicBezTo>
                <a:cubicBezTo>
                  <a:pt x="1240" y="267"/>
                  <a:pt x="1324" y="229"/>
                  <a:pt x="1416" y="229"/>
                </a:cubicBezTo>
                <a:cubicBezTo>
                  <a:pt x="1608" y="229"/>
                  <a:pt x="1761" y="382"/>
                  <a:pt x="1761" y="573"/>
                </a:cubicBezTo>
                <a:cubicBezTo>
                  <a:pt x="1761" y="589"/>
                  <a:pt x="1761" y="604"/>
                  <a:pt x="1761" y="619"/>
                </a:cubicBezTo>
                <a:cubicBezTo>
                  <a:pt x="1891" y="650"/>
                  <a:pt x="1990" y="772"/>
                  <a:pt x="1990" y="918"/>
                </a:cubicBezTo>
                <a:cubicBezTo>
                  <a:pt x="1990" y="1086"/>
                  <a:pt x="1852" y="1224"/>
                  <a:pt x="1684" y="12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749145" y="3555333"/>
            <a:ext cx="6937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5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Text</a:t>
            </a:r>
            <a:endParaRPr lang="bg-BG" sz="2400">
              <a:solidFill>
                <a:schemeClr val="accent5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321432" y="4431487"/>
            <a:ext cx="3495035" cy="11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labore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dolore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magnam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aliquam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quaerat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voluptatem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enim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ad minima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veniam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nostrum amok e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exercitationem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ullam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corporis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suscipit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laboriosam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nisi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aliquid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ex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commodi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consequatur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?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7" name="Right Arrow 66"/>
          <p:cNvSpPr/>
          <p:nvPr/>
        </p:nvSpPr>
        <p:spPr>
          <a:xfrm>
            <a:off x="7220153" y="3630391"/>
            <a:ext cx="774372" cy="2304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68" name="Right Arrow 67"/>
          <p:cNvSpPr/>
          <p:nvPr/>
        </p:nvSpPr>
        <p:spPr>
          <a:xfrm rot="10800000">
            <a:off x="4159622" y="3630391"/>
            <a:ext cx="774372" cy="23040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051493" y="3741058"/>
            <a:ext cx="5230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accent5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Text</a:t>
            </a:r>
            <a:endParaRPr lang="bg-BG" sz="1600">
              <a:solidFill>
                <a:schemeClr val="accent5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595888" y="3741056"/>
            <a:ext cx="5230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>
                <a:solidFill>
                  <a:schemeClr val="accent5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Text</a:t>
            </a:r>
            <a:endParaRPr lang="bg-BG" sz="1600">
              <a:solidFill>
                <a:schemeClr val="accent5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0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61" grpId="0" animBg="1"/>
      <p:bldP spid="62" grpId="0"/>
      <p:bldP spid="66" grpId="0"/>
      <p:bldP spid="67" grpId="0" animBg="1"/>
      <p:bldP spid="68" grpId="0" animBg="1"/>
      <p:bldP spid="69" grpId="0"/>
      <p:bldP spid="7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Results You Have </a:t>
            </a:r>
            <a:endParaRPr lang="bg-BG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74C0595-302B-4469-AA27-1C6E383F25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Fußzeilenplatzhalter 2">
            <a:extLst>
              <a:ext uri="{FF2B5EF4-FFF2-40B4-BE49-F238E27FC236}">
                <a16:creationId xmlns:a16="http://schemas.microsoft.com/office/drawing/2014/main" id="{E1ACA754-D1E6-4BEB-8635-A3FCCC721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24" name="Freeform 1614"/>
          <p:cNvSpPr>
            <a:spLocks noEditPoints="1"/>
          </p:cNvSpPr>
          <p:nvPr/>
        </p:nvSpPr>
        <p:spPr bwMode="auto">
          <a:xfrm rot="19773162">
            <a:off x="5050930" y="2361477"/>
            <a:ext cx="1228778" cy="1492082"/>
          </a:xfrm>
          <a:custGeom>
            <a:avLst/>
            <a:gdLst>
              <a:gd name="T0" fmla="*/ 42 w 84"/>
              <a:gd name="T1" fmla="*/ 72 h 103"/>
              <a:gd name="T2" fmla="*/ 11 w 84"/>
              <a:gd name="T3" fmla="*/ 41 h 103"/>
              <a:gd name="T4" fmla="*/ 42 w 84"/>
              <a:gd name="T5" fmla="*/ 10 h 103"/>
              <a:gd name="T6" fmla="*/ 73 w 84"/>
              <a:gd name="T7" fmla="*/ 41 h 103"/>
              <a:gd name="T8" fmla="*/ 42 w 84"/>
              <a:gd name="T9" fmla="*/ 72 h 103"/>
              <a:gd name="T10" fmla="*/ 42 w 84"/>
              <a:gd name="T11" fmla="*/ 0 h 103"/>
              <a:gd name="T12" fmla="*/ 0 w 84"/>
              <a:gd name="T13" fmla="*/ 42 h 103"/>
              <a:gd name="T14" fmla="*/ 42 w 84"/>
              <a:gd name="T15" fmla="*/ 103 h 103"/>
              <a:gd name="T16" fmla="*/ 84 w 84"/>
              <a:gd name="T17" fmla="*/ 42 h 103"/>
              <a:gd name="T18" fmla="*/ 42 w 84"/>
              <a:gd name="T1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" h="103">
                <a:moveTo>
                  <a:pt x="42" y="72"/>
                </a:moveTo>
                <a:cubicBezTo>
                  <a:pt x="25" y="72"/>
                  <a:pt x="11" y="58"/>
                  <a:pt x="11" y="41"/>
                </a:cubicBezTo>
                <a:cubicBezTo>
                  <a:pt x="11" y="24"/>
                  <a:pt x="25" y="10"/>
                  <a:pt x="42" y="10"/>
                </a:cubicBezTo>
                <a:cubicBezTo>
                  <a:pt x="59" y="10"/>
                  <a:pt x="73" y="24"/>
                  <a:pt x="73" y="41"/>
                </a:cubicBezTo>
                <a:cubicBezTo>
                  <a:pt x="73" y="58"/>
                  <a:pt x="59" y="72"/>
                  <a:pt x="42" y="72"/>
                </a:cubicBezTo>
                <a:close/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66"/>
                  <a:pt x="20" y="81"/>
                  <a:pt x="42" y="103"/>
                </a:cubicBezTo>
                <a:cubicBezTo>
                  <a:pt x="64" y="81"/>
                  <a:pt x="84" y="66"/>
                  <a:pt x="84" y="42"/>
                </a:cubicBezTo>
                <a:cubicBezTo>
                  <a:pt x="84" y="19"/>
                  <a:pt x="65" y="0"/>
                  <a:pt x="42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5" name="Freeform 1614"/>
          <p:cNvSpPr>
            <a:spLocks noEditPoints="1"/>
          </p:cNvSpPr>
          <p:nvPr/>
        </p:nvSpPr>
        <p:spPr bwMode="auto">
          <a:xfrm rot="3564105">
            <a:off x="6131277" y="2653314"/>
            <a:ext cx="1228780" cy="1492082"/>
          </a:xfrm>
          <a:custGeom>
            <a:avLst/>
            <a:gdLst>
              <a:gd name="T0" fmla="*/ 42 w 84"/>
              <a:gd name="T1" fmla="*/ 72 h 103"/>
              <a:gd name="T2" fmla="*/ 11 w 84"/>
              <a:gd name="T3" fmla="*/ 41 h 103"/>
              <a:gd name="T4" fmla="*/ 42 w 84"/>
              <a:gd name="T5" fmla="*/ 10 h 103"/>
              <a:gd name="T6" fmla="*/ 73 w 84"/>
              <a:gd name="T7" fmla="*/ 41 h 103"/>
              <a:gd name="T8" fmla="*/ 42 w 84"/>
              <a:gd name="T9" fmla="*/ 72 h 103"/>
              <a:gd name="T10" fmla="*/ 42 w 84"/>
              <a:gd name="T11" fmla="*/ 0 h 103"/>
              <a:gd name="T12" fmla="*/ 0 w 84"/>
              <a:gd name="T13" fmla="*/ 42 h 103"/>
              <a:gd name="T14" fmla="*/ 42 w 84"/>
              <a:gd name="T15" fmla="*/ 103 h 103"/>
              <a:gd name="T16" fmla="*/ 84 w 84"/>
              <a:gd name="T17" fmla="*/ 42 h 103"/>
              <a:gd name="T18" fmla="*/ 42 w 84"/>
              <a:gd name="T1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" h="103">
                <a:moveTo>
                  <a:pt x="42" y="72"/>
                </a:moveTo>
                <a:cubicBezTo>
                  <a:pt x="25" y="72"/>
                  <a:pt x="11" y="58"/>
                  <a:pt x="11" y="41"/>
                </a:cubicBezTo>
                <a:cubicBezTo>
                  <a:pt x="11" y="24"/>
                  <a:pt x="25" y="10"/>
                  <a:pt x="42" y="10"/>
                </a:cubicBezTo>
                <a:cubicBezTo>
                  <a:pt x="59" y="10"/>
                  <a:pt x="73" y="24"/>
                  <a:pt x="73" y="41"/>
                </a:cubicBezTo>
                <a:cubicBezTo>
                  <a:pt x="73" y="58"/>
                  <a:pt x="59" y="72"/>
                  <a:pt x="42" y="72"/>
                </a:cubicBezTo>
                <a:close/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66"/>
                  <a:pt x="20" y="81"/>
                  <a:pt x="42" y="103"/>
                </a:cubicBezTo>
                <a:cubicBezTo>
                  <a:pt x="64" y="81"/>
                  <a:pt x="84" y="66"/>
                  <a:pt x="84" y="42"/>
                </a:cubicBezTo>
                <a:cubicBezTo>
                  <a:pt x="84" y="19"/>
                  <a:pt x="65" y="0"/>
                  <a:pt x="42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6" name="Freeform 1614"/>
          <p:cNvSpPr>
            <a:spLocks noEditPoints="1"/>
          </p:cNvSpPr>
          <p:nvPr/>
        </p:nvSpPr>
        <p:spPr bwMode="auto">
          <a:xfrm rot="14380932">
            <a:off x="4763699" y="3459276"/>
            <a:ext cx="1228780" cy="1492082"/>
          </a:xfrm>
          <a:custGeom>
            <a:avLst/>
            <a:gdLst>
              <a:gd name="T0" fmla="*/ 42 w 84"/>
              <a:gd name="T1" fmla="*/ 72 h 103"/>
              <a:gd name="T2" fmla="*/ 11 w 84"/>
              <a:gd name="T3" fmla="*/ 41 h 103"/>
              <a:gd name="T4" fmla="*/ 42 w 84"/>
              <a:gd name="T5" fmla="*/ 10 h 103"/>
              <a:gd name="T6" fmla="*/ 73 w 84"/>
              <a:gd name="T7" fmla="*/ 41 h 103"/>
              <a:gd name="T8" fmla="*/ 42 w 84"/>
              <a:gd name="T9" fmla="*/ 72 h 103"/>
              <a:gd name="T10" fmla="*/ 42 w 84"/>
              <a:gd name="T11" fmla="*/ 0 h 103"/>
              <a:gd name="T12" fmla="*/ 0 w 84"/>
              <a:gd name="T13" fmla="*/ 42 h 103"/>
              <a:gd name="T14" fmla="*/ 42 w 84"/>
              <a:gd name="T15" fmla="*/ 103 h 103"/>
              <a:gd name="T16" fmla="*/ 84 w 84"/>
              <a:gd name="T17" fmla="*/ 42 h 103"/>
              <a:gd name="T18" fmla="*/ 42 w 84"/>
              <a:gd name="T1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" h="103">
                <a:moveTo>
                  <a:pt x="42" y="72"/>
                </a:moveTo>
                <a:cubicBezTo>
                  <a:pt x="25" y="72"/>
                  <a:pt x="11" y="58"/>
                  <a:pt x="11" y="41"/>
                </a:cubicBezTo>
                <a:cubicBezTo>
                  <a:pt x="11" y="24"/>
                  <a:pt x="25" y="10"/>
                  <a:pt x="42" y="10"/>
                </a:cubicBezTo>
                <a:cubicBezTo>
                  <a:pt x="59" y="10"/>
                  <a:pt x="73" y="24"/>
                  <a:pt x="73" y="41"/>
                </a:cubicBezTo>
                <a:cubicBezTo>
                  <a:pt x="73" y="58"/>
                  <a:pt x="59" y="72"/>
                  <a:pt x="42" y="72"/>
                </a:cubicBezTo>
                <a:close/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66"/>
                  <a:pt x="20" y="81"/>
                  <a:pt x="42" y="103"/>
                </a:cubicBezTo>
                <a:cubicBezTo>
                  <a:pt x="64" y="81"/>
                  <a:pt x="84" y="66"/>
                  <a:pt x="84" y="42"/>
                </a:cubicBezTo>
                <a:cubicBezTo>
                  <a:pt x="84" y="19"/>
                  <a:pt x="65" y="0"/>
                  <a:pt x="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7" name="Freeform 1614"/>
          <p:cNvSpPr>
            <a:spLocks noEditPoints="1"/>
          </p:cNvSpPr>
          <p:nvPr/>
        </p:nvSpPr>
        <p:spPr bwMode="auto">
          <a:xfrm rot="8948659">
            <a:off x="5852263" y="3741709"/>
            <a:ext cx="1228778" cy="1492082"/>
          </a:xfrm>
          <a:custGeom>
            <a:avLst/>
            <a:gdLst>
              <a:gd name="T0" fmla="*/ 42 w 84"/>
              <a:gd name="T1" fmla="*/ 72 h 103"/>
              <a:gd name="T2" fmla="*/ 11 w 84"/>
              <a:gd name="T3" fmla="*/ 41 h 103"/>
              <a:gd name="T4" fmla="*/ 42 w 84"/>
              <a:gd name="T5" fmla="*/ 10 h 103"/>
              <a:gd name="T6" fmla="*/ 73 w 84"/>
              <a:gd name="T7" fmla="*/ 41 h 103"/>
              <a:gd name="T8" fmla="*/ 42 w 84"/>
              <a:gd name="T9" fmla="*/ 72 h 103"/>
              <a:gd name="T10" fmla="*/ 42 w 84"/>
              <a:gd name="T11" fmla="*/ 0 h 103"/>
              <a:gd name="T12" fmla="*/ 0 w 84"/>
              <a:gd name="T13" fmla="*/ 42 h 103"/>
              <a:gd name="T14" fmla="*/ 42 w 84"/>
              <a:gd name="T15" fmla="*/ 103 h 103"/>
              <a:gd name="T16" fmla="*/ 84 w 84"/>
              <a:gd name="T17" fmla="*/ 42 h 103"/>
              <a:gd name="T18" fmla="*/ 42 w 84"/>
              <a:gd name="T19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" h="103">
                <a:moveTo>
                  <a:pt x="42" y="72"/>
                </a:moveTo>
                <a:cubicBezTo>
                  <a:pt x="25" y="72"/>
                  <a:pt x="11" y="58"/>
                  <a:pt x="11" y="41"/>
                </a:cubicBezTo>
                <a:cubicBezTo>
                  <a:pt x="11" y="24"/>
                  <a:pt x="25" y="10"/>
                  <a:pt x="42" y="10"/>
                </a:cubicBezTo>
                <a:cubicBezTo>
                  <a:pt x="59" y="10"/>
                  <a:pt x="73" y="24"/>
                  <a:pt x="73" y="41"/>
                </a:cubicBezTo>
                <a:cubicBezTo>
                  <a:pt x="73" y="58"/>
                  <a:pt x="59" y="72"/>
                  <a:pt x="42" y="72"/>
                </a:cubicBezTo>
                <a:close/>
                <a:moveTo>
                  <a:pt x="42" y="0"/>
                </a:moveTo>
                <a:cubicBezTo>
                  <a:pt x="19" y="0"/>
                  <a:pt x="0" y="19"/>
                  <a:pt x="0" y="42"/>
                </a:cubicBezTo>
                <a:cubicBezTo>
                  <a:pt x="0" y="66"/>
                  <a:pt x="20" y="81"/>
                  <a:pt x="42" y="103"/>
                </a:cubicBezTo>
                <a:cubicBezTo>
                  <a:pt x="64" y="81"/>
                  <a:pt x="84" y="66"/>
                  <a:pt x="84" y="42"/>
                </a:cubicBezTo>
                <a:cubicBezTo>
                  <a:pt x="84" y="19"/>
                  <a:pt x="65" y="0"/>
                  <a:pt x="4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787975" y="2218461"/>
            <a:ext cx="2411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Premium</a:t>
            </a:r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Services</a:t>
            </a:r>
            <a:endParaRPr lang="bg-BG" sz="2400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798543" y="3920410"/>
            <a:ext cx="20574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High </a:t>
            </a:r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Definition</a:t>
            </a:r>
            <a:endParaRPr lang="bg-BG" sz="2400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807316" y="2425963"/>
            <a:ext cx="3659821" cy="11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333">
              <a:solidFill>
                <a:schemeClr val="accent3">
                  <a:lumMod val="50000"/>
                </a:schemeClr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just"/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Et am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quidem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facilis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expedita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distinctio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Nam libero tempore, cum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soluta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nobis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eligendi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dikame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cumque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nihil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07316" y="4137781"/>
            <a:ext cx="3659821" cy="11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just"/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Et am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quidem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facilis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expedita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distinctio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Nam libero tempore, cum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soluta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nobis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eligendi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dikame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cumque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nihil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150226" y="2218461"/>
            <a:ext cx="2212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Global </a:t>
            </a:r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Solutions</a:t>
            </a:r>
            <a:endParaRPr lang="bg-BG" sz="2400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960786" y="3920410"/>
            <a:ext cx="2408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Affiliate</a:t>
            </a:r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Programs</a:t>
            </a:r>
            <a:endParaRPr lang="bg-BG" sz="2400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20254" y="2425963"/>
            <a:ext cx="3659821" cy="11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just"/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Et am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quidem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facilis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expedita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distinctio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Nam libero tempore, cum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soluta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nobis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eligendi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dikame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cumque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nihil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0254" y="4137781"/>
            <a:ext cx="3659821" cy="1117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just"/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Et am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quidem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on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facilis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expedita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distinctio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Nam libero tempore, cum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soluta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nobis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eligendi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dikame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cumque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nihil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9626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34" grpId="0"/>
      <p:bldP spid="35" grpId="0"/>
      <p:bldP spid="37" grpId="0"/>
      <p:bldP spid="39" grpId="0"/>
      <p:bldP spid="40" grpId="0"/>
      <p:bldP spid="41" grpId="0"/>
      <p:bldP spid="42" grpId="0"/>
      <p:bldP spid="4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Fully Responsive Balance</a:t>
            </a:r>
            <a:endParaRPr lang="bg-BG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5A84938-F9C2-4FE1-9BA4-BD43576803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5" name="Fußzeilenplatzhalter 2">
            <a:extLst>
              <a:ext uri="{FF2B5EF4-FFF2-40B4-BE49-F238E27FC236}">
                <a16:creationId xmlns:a16="http://schemas.microsoft.com/office/drawing/2014/main" id="{009CB0E7-8265-445F-8562-C4C72C45A3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3" name="Teardrop 2"/>
          <p:cNvSpPr/>
          <p:nvPr/>
        </p:nvSpPr>
        <p:spPr>
          <a:xfrm rot="16200000">
            <a:off x="3148287" y="2047800"/>
            <a:ext cx="1400350" cy="1400350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6" name="Teardrop 25"/>
          <p:cNvSpPr/>
          <p:nvPr/>
        </p:nvSpPr>
        <p:spPr>
          <a:xfrm rot="10800000">
            <a:off x="4628288" y="2047800"/>
            <a:ext cx="1400350" cy="140035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7" name="Teardrop 26"/>
          <p:cNvSpPr/>
          <p:nvPr/>
        </p:nvSpPr>
        <p:spPr>
          <a:xfrm rot="16200000">
            <a:off x="6109260" y="2047800"/>
            <a:ext cx="1400350" cy="1400350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8" name="Teardrop 27"/>
          <p:cNvSpPr/>
          <p:nvPr/>
        </p:nvSpPr>
        <p:spPr>
          <a:xfrm rot="10800000">
            <a:off x="7589259" y="2047800"/>
            <a:ext cx="1400350" cy="1400350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30" name="Freeform 1666"/>
          <p:cNvSpPr>
            <a:spLocks noEditPoints="1"/>
          </p:cNvSpPr>
          <p:nvPr/>
        </p:nvSpPr>
        <p:spPr bwMode="auto">
          <a:xfrm>
            <a:off x="3594428" y="2476985"/>
            <a:ext cx="508072" cy="493552"/>
          </a:xfrm>
          <a:custGeom>
            <a:avLst/>
            <a:gdLst>
              <a:gd name="T0" fmla="*/ 42 w 103"/>
              <a:gd name="T1" fmla="*/ 82 h 103"/>
              <a:gd name="T2" fmla="*/ 56 w 103"/>
              <a:gd name="T3" fmla="*/ 56 h 103"/>
              <a:gd name="T4" fmla="*/ 47 w 103"/>
              <a:gd name="T5" fmla="*/ 47 h 103"/>
              <a:gd name="T6" fmla="*/ 21 w 103"/>
              <a:gd name="T7" fmla="*/ 61 h 103"/>
              <a:gd name="T8" fmla="*/ 11 w 103"/>
              <a:gd name="T9" fmla="*/ 89 h 103"/>
              <a:gd name="T10" fmla="*/ 22 w 103"/>
              <a:gd name="T11" fmla="*/ 78 h 103"/>
              <a:gd name="T12" fmla="*/ 24 w 103"/>
              <a:gd name="T13" fmla="*/ 73 h 103"/>
              <a:gd name="T14" fmla="*/ 26 w 103"/>
              <a:gd name="T15" fmla="*/ 70 h 103"/>
              <a:gd name="T16" fmla="*/ 34 w 103"/>
              <a:gd name="T17" fmla="*/ 70 h 103"/>
              <a:gd name="T18" fmla="*/ 34 w 103"/>
              <a:gd name="T19" fmla="*/ 77 h 103"/>
              <a:gd name="T20" fmla="*/ 31 w 103"/>
              <a:gd name="T21" fmla="*/ 79 h 103"/>
              <a:gd name="T22" fmla="*/ 25 w 103"/>
              <a:gd name="T23" fmla="*/ 82 h 103"/>
              <a:gd name="T24" fmla="*/ 14 w 103"/>
              <a:gd name="T25" fmla="*/ 93 h 103"/>
              <a:gd name="T26" fmla="*/ 42 w 103"/>
              <a:gd name="T27" fmla="*/ 82 h 103"/>
              <a:gd name="T28" fmla="*/ 47 w 103"/>
              <a:gd name="T29" fmla="*/ 88 h 103"/>
              <a:gd name="T30" fmla="*/ 10 w 103"/>
              <a:gd name="T31" fmla="*/ 103 h 103"/>
              <a:gd name="T32" fmla="*/ 0 w 103"/>
              <a:gd name="T33" fmla="*/ 93 h 103"/>
              <a:gd name="T34" fmla="*/ 15 w 103"/>
              <a:gd name="T35" fmla="*/ 56 h 103"/>
              <a:gd name="T36" fmla="*/ 49 w 103"/>
              <a:gd name="T37" fmla="*/ 38 h 103"/>
              <a:gd name="T38" fmla="*/ 66 w 103"/>
              <a:gd name="T39" fmla="*/ 55 h 103"/>
              <a:gd name="T40" fmla="*/ 47 w 103"/>
              <a:gd name="T41" fmla="*/ 88 h 103"/>
              <a:gd name="T42" fmla="*/ 53 w 103"/>
              <a:gd name="T43" fmla="*/ 25 h 103"/>
              <a:gd name="T44" fmla="*/ 67 w 103"/>
              <a:gd name="T45" fmla="*/ 0 h 103"/>
              <a:gd name="T46" fmla="*/ 103 w 103"/>
              <a:gd name="T47" fmla="*/ 37 h 103"/>
              <a:gd name="T48" fmla="*/ 78 w 103"/>
              <a:gd name="T49" fmla="*/ 50 h 103"/>
              <a:gd name="T50" fmla="*/ 53 w 103"/>
              <a:gd name="T51" fmla="*/ 25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3" h="103">
                <a:moveTo>
                  <a:pt x="42" y="82"/>
                </a:moveTo>
                <a:cubicBezTo>
                  <a:pt x="56" y="56"/>
                  <a:pt x="56" y="56"/>
                  <a:pt x="56" y="56"/>
                </a:cubicBezTo>
                <a:cubicBezTo>
                  <a:pt x="47" y="47"/>
                  <a:pt x="47" y="47"/>
                  <a:pt x="47" y="47"/>
                </a:cubicBezTo>
                <a:cubicBezTo>
                  <a:pt x="21" y="61"/>
                  <a:pt x="21" y="61"/>
                  <a:pt x="21" y="61"/>
                </a:cubicBezTo>
                <a:cubicBezTo>
                  <a:pt x="20" y="67"/>
                  <a:pt x="16" y="79"/>
                  <a:pt x="11" y="89"/>
                </a:cubicBezTo>
                <a:cubicBezTo>
                  <a:pt x="22" y="78"/>
                  <a:pt x="22" y="78"/>
                  <a:pt x="22" y="78"/>
                </a:cubicBezTo>
                <a:cubicBezTo>
                  <a:pt x="23" y="77"/>
                  <a:pt x="24" y="75"/>
                  <a:pt x="24" y="73"/>
                </a:cubicBezTo>
                <a:cubicBezTo>
                  <a:pt x="25" y="72"/>
                  <a:pt x="25" y="71"/>
                  <a:pt x="26" y="70"/>
                </a:cubicBezTo>
                <a:cubicBezTo>
                  <a:pt x="28" y="68"/>
                  <a:pt x="32" y="68"/>
                  <a:pt x="34" y="70"/>
                </a:cubicBezTo>
                <a:cubicBezTo>
                  <a:pt x="36" y="72"/>
                  <a:pt x="36" y="75"/>
                  <a:pt x="34" y="77"/>
                </a:cubicBezTo>
                <a:cubicBezTo>
                  <a:pt x="33" y="78"/>
                  <a:pt x="32" y="79"/>
                  <a:pt x="31" y="79"/>
                </a:cubicBezTo>
                <a:cubicBezTo>
                  <a:pt x="28" y="79"/>
                  <a:pt x="26" y="80"/>
                  <a:pt x="25" y="82"/>
                </a:cubicBezTo>
                <a:cubicBezTo>
                  <a:pt x="14" y="93"/>
                  <a:pt x="14" y="93"/>
                  <a:pt x="14" y="93"/>
                </a:cubicBezTo>
                <a:cubicBezTo>
                  <a:pt x="25" y="87"/>
                  <a:pt x="37" y="84"/>
                  <a:pt x="42" y="82"/>
                </a:cubicBezTo>
                <a:close/>
                <a:moveTo>
                  <a:pt x="47" y="88"/>
                </a:moveTo>
                <a:cubicBezTo>
                  <a:pt x="47" y="88"/>
                  <a:pt x="25" y="94"/>
                  <a:pt x="10" y="103"/>
                </a:cubicBezTo>
                <a:cubicBezTo>
                  <a:pt x="0" y="93"/>
                  <a:pt x="0" y="93"/>
                  <a:pt x="0" y="93"/>
                </a:cubicBezTo>
                <a:cubicBezTo>
                  <a:pt x="9" y="79"/>
                  <a:pt x="15" y="56"/>
                  <a:pt x="15" y="56"/>
                </a:cubicBezTo>
                <a:cubicBezTo>
                  <a:pt x="49" y="38"/>
                  <a:pt x="49" y="38"/>
                  <a:pt x="49" y="38"/>
                </a:cubicBezTo>
                <a:cubicBezTo>
                  <a:pt x="66" y="55"/>
                  <a:pt x="66" y="55"/>
                  <a:pt x="66" y="55"/>
                </a:cubicBezTo>
                <a:lnTo>
                  <a:pt x="47" y="88"/>
                </a:lnTo>
                <a:close/>
                <a:moveTo>
                  <a:pt x="53" y="25"/>
                </a:moveTo>
                <a:cubicBezTo>
                  <a:pt x="53" y="25"/>
                  <a:pt x="61" y="11"/>
                  <a:pt x="67" y="0"/>
                </a:cubicBezTo>
                <a:cubicBezTo>
                  <a:pt x="103" y="37"/>
                  <a:pt x="103" y="37"/>
                  <a:pt x="103" y="37"/>
                </a:cubicBezTo>
                <a:cubicBezTo>
                  <a:pt x="92" y="43"/>
                  <a:pt x="78" y="50"/>
                  <a:pt x="78" y="50"/>
                </a:cubicBezTo>
                <a:lnTo>
                  <a:pt x="53" y="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32" name="Freeform 1710"/>
          <p:cNvSpPr>
            <a:spLocks noEditPoints="1"/>
          </p:cNvSpPr>
          <p:nvPr/>
        </p:nvSpPr>
        <p:spPr bwMode="auto">
          <a:xfrm>
            <a:off x="5066154" y="2476985"/>
            <a:ext cx="420977" cy="493552"/>
          </a:xfrm>
          <a:custGeom>
            <a:avLst/>
            <a:gdLst>
              <a:gd name="T0" fmla="*/ 25 w 29"/>
              <a:gd name="T1" fmla="*/ 14 h 34"/>
              <a:gd name="T2" fmla="*/ 2 w 29"/>
              <a:gd name="T3" fmla="*/ 14 h 34"/>
              <a:gd name="T4" fmla="*/ 2 w 29"/>
              <a:gd name="T5" fmla="*/ 23 h 34"/>
              <a:gd name="T6" fmla="*/ 25 w 29"/>
              <a:gd name="T7" fmla="*/ 23 h 34"/>
              <a:gd name="T8" fmla="*/ 29 w 29"/>
              <a:gd name="T9" fmla="*/ 18 h 34"/>
              <a:gd name="T10" fmla="*/ 25 w 29"/>
              <a:gd name="T11" fmla="*/ 14 h 34"/>
              <a:gd name="T12" fmla="*/ 13 w 29"/>
              <a:gd name="T13" fmla="*/ 34 h 34"/>
              <a:gd name="T14" fmla="*/ 18 w 29"/>
              <a:gd name="T15" fmla="*/ 34 h 34"/>
              <a:gd name="T16" fmla="*/ 18 w 29"/>
              <a:gd name="T17" fmla="*/ 25 h 34"/>
              <a:gd name="T18" fmla="*/ 13 w 29"/>
              <a:gd name="T19" fmla="*/ 25 h 34"/>
              <a:gd name="T20" fmla="*/ 13 w 29"/>
              <a:gd name="T21" fmla="*/ 34 h 34"/>
              <a:gd name="T22" fmla="*/ 5 w 29"/>
              <a:gd name="T23" fmla="*/ 11 h 34"/>
              <a:gd name="T24" fmla="*/ 0 w 29"/>
              <a:gd name="T25" fmla="*/ 7 h 34"/>
              <a:gd name="T26" fmla="*/ 5 w 29"/>
              <a:gd name="T27" fmla="*/ 2 h 34"/>
              <a:gd name="T28" fmla="*/ 13 w 29"/>
              <a:gd name="T29" fmla="*/ 2 h 34"/>
              <a:gd name="T30" fmla="*/ 13 w 29"/>
              <a:gd name="T31" fmla="*/ 0 h 34"/>
              <a:gd name="T32" fmla="*/ 18 w 29"/>
              <a:gd name="T33" fmla="*/ 0 h 34"/>
              <a:gd name="T34" fmla="*/ 18 w 29"/>
              <a:gd name="T35" fmla="*/ 2 h 34"/>
              <a:gd name="T36" fmla="*/ 27 w 29"/>
              <a:gd name="T37" fmla="*/ 2 h 34"/>
              <a:gd name="T38" fmla="*/ 27 w 29"/>
              <a:gd name="T39" fmla="*/ 11 h 34"/>
              <a:gd name="T40" fmla="*/ 5 w 29"/>
              <a:gd name="T41" fmla="*/ 11 h 34"/>
              <a:gd name="T42" fmla="*/ 5 w 29"/>
              <a:gd name="T43" fmla="*/ 11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9" h="34">
                <a:moveTo>
                  <a:pt x="25" y="14"/>
                </a:moveTo>
                <a:lnTo>
                  <a:pt x="2" y="14"/>
                </a:lnTo>
                <a:lnTo>
                  <a:pt x="2" y="23"/>
                </a:lnTo>
                <a:lnTo>
                  <a:pt x="25" y="23"/>
                </a:lnTo>
                <a:lnTo>
                  <a:pt x="29" y="18"/>
                </a:lnTo>
                <a:lnTo>
                  <a:pt x="25" y="14"/>
                </a:lnTo>
                <a:close/>
                <a:moveTo>
                  <a:pt x="13" y="34"/>
                </a:moveTo>
                <a:lnTo>
                  <a:pt x="18" y="34"/>
                </a:lnTo>
                <a:lnTo>
                  <a:pt x="18" y="25"/>
                </a:lnTo>
                <a:lnTo>
                  <a:pt x="13" y="25"/>
                </a:lnTo>
                <a:lnTo>
                  <a:pt x="13" y="34"/>
                </a:lnTo>
                <a:close/>
                <a:moveTo>
                  <a:pt x="5" y="11"/>
                </a:moveTo>
                <a:lnTo>
                  <a:pt x="0" y="7"/>
                </a:lnTo>
                <a:lnTo>
                  <a:pt x="5" y="2"/>
                </a:lnTo>
                <a:lnTo>
                  <a:pt x="13" y="2"/>
                </a:lnTo>
                <a:lnTo>
                  <a:pt x="13" y="0"/>
                </a:lnTo>
                <a:lnTo>
                  <a:pt x="18" y="0"/>
                </a:lnTo>
                <a:lnTo>
                  <a:pt x="18" y="2"/>
                </a:lnTo>
                <a:lnTo>
                  <a:pt x="27" y="2"/>
                </a:lnTo>
                <a:lnTo>
                  <a:pt x="27" y="11"/>
                </a:lnTo>
                <a:lnTo>
                  <a:pt x="5" y="11"/>
                </a:lnTo>
                <a:lnTo>
                  <a:pt x="5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33" name="Freeform 1754"/>
          <p:cNvSpPr>
            <a:spLocks noEditPoints="1"/>
          </p:cNvSpPr>
          <p:nvPr/>
        </p:nvSpPr>
        <p:spPr bwMode="auto">
          <a:xfrm>
            <a:off x="6554202" y="2491502"/>
            <a:ext cx="493552" cy="464521"/>
          </a:xfrm>
          <a:custGeom>
            <a:avLst/>
            <a:gdLst>
              <a:gd name="T0" fmla="*/ 66 w 103"/>
              <a:gd name="T1" fmla="*/ 86 h 96"/>
              <a:gd name="T2" fmla="*/ 77 w 103"/>
              <a:gd name="T3" fmla="*/ 96 h 96"/>
              <a:gd name="T4" fmla="*/ 27 w 103"/>
              <a:gd name="T5" fmla="*/ 96 h 96"/>
              <a:gd name="T6" fmla="*/ 37 w 103"/>
              <a:gd name="T7" fmla="*/ 86 h 96"/>
              <a:gd name="T8" fmla="*/ 66 w 103"/>
              <a:gd name="T9" fmla="*/ 86 h 96"/>
              <a:gd name="T10" fmla="*/ 92 w 103"/>
              <a:gd name="T11" fmla="*/ 68 h 96"/>
              <a:gd name="T12" fmla="*/ 12 w 103"/>
              <a:gd name="T13" fmla="*/ 68 h 96"/>
              <a:gd name="T14" fmla="*/ 12 w 103"/>
              <a:gd name="T15" fmla="*/ 11 h 96"/>
              <a:gd name="T16" fmla="*/ 92 w 103"/>
              <a:gd name="T17" fmla="*/ 11 h 96"/>
              <a:gd name="T18" fmla="*/ 92 w 103"/>
              <a:gd name="T19" fmla="*/ 68 h 96"/>
              <a:gd name="T20" fmla="*/ 0 w 103"/>
              <a:gd name="T21" fmla="*/ 0 h 96"/>
              <a:gd name="T22" fmla="*/ 0 w 103"/>
              <a:gd name="T23" fmla="*/ 79 h 96"/>
              <a:gd name="T24" fmla="*/ 103 w 103"/>
              <a:gd name="T25" fmla="*/ 79 h 96"/>
              <a:gd name="T26" fmla="*/ 103 w 103"/>
              <a:gd name="T27" fmla="*/ 0 h 96"/>
              <a:gd name="T28" fmla="*/ 0 w 103"/>
              <a:gd name="T29" fmla="*/ 0 h 96"/>
              <a:gd name="T30" fmla="*/ 80 w 103"/>
              <a:gd name="T31" fmla="*/ 51 h 96"/>
              <a:gd name="T32" fmla="*/ 65 w 103"/>
              <a:gd name="T33" fmla="*/ 51 h 96"/>
              <a:gd name="T34" fmla="*/ 65 w 103"/>
              <a:gd name="T35" fmla="*/ 46 h 96"/>
              <a:gd name="T36" fmla="*/ 80 w 103"/>
              <a:gd name="T37" fmla="*/ 46 h 96"/>
              <a:gd name="T38" fmla="*/ 80 w 103"/>
              <a:gd name="T39" fmla="*/ 51 h 96"/>
              <a:gd name="T40" fmla="*/ 73 w 103"/>
              <a:gd name="T41" fmla="*/ 29 h 96"/>
              <a:gd name="T42" fmla="*/ 67 w 103"/>
              <a:gd name="T43" fmla="*/ 35 h 96"/>
              <a:gd name="T44" fmla="*/ 73 w 103"/>
              <a:gd name="T45" fmla="*/ 41 h 96"/>
              <a:gd name="T46" fmla="*/ 79 w 103"/>
              <a:gd name="T47" fmla="*/ 35 h 96"/>
              <a:gd name="T48" fmla="*/ 73 w 103"/>
              <a:gd name="T49" fmla="*/ 29 h 96"/>
              <a:gd name="T50" fmla="*/ 59 w 103"/>
              <a:gd name="T51" fmla="*/ 51 h 96"/>
              <a:gd name="T52" fmla="*/ 44 w 103"/>
              <a:gd name="T53" fmla="*/ 51 h 96"/>
              <a:gd name="T54" fmla="*/ 44 w 103"/>
              <a:gd name="T55" fmla="*/ 46 h 96"/>
              <a:gd name="T56" fmla="*/ 59 w 103"/>
              <a:gd name="T57" fmla="*/ 46 h 96"/>
              <a:gd name="T58" fmla="*/ 59 w 103"/>
              <a:gd name="T59" fmla="*/ 51 h 96"/>
              <a:gd name="T60" fmla="*/ 52 w 103"/>
              <a:gd name="T61" fmla="*/ 29 h 96"/>
              <a:gd name="T62" fmla="*/ 45 w 103"/>
              <a:gd name="T63" fmla="*/ 35 h 96"/>
              <a:gd name="T64" fmla="*/ 52 w 103"/>
              <a:gd name="T65" fmla="*/ 41 h 96"/>
              <a:gd name="T66" fmla="*/ 58 w 103"/>
              <a:gd name="T67" fmla="*/ 35 h 96"/>
              <a:gd name="T68" fmla="*/ 52 w 103"/>
              <a:gd name="T69" fmla="*/ 29 h 96"/>
              <a:gd name="T70" fmla="*/ 38 w 103"/>
              <a:gd name="T71" fmla="*/ 46 h 96"/>
              <a:gd name="T72" fmla="*/ 23 w 103"/>
              <a:gd name="T73" fmla="*/ 46 h 96"/>
              <a:gd name="T74" fmla="*/ 23 w 103"/>
              <a:gd name="T75" fmla="*/ 51 h 96"/>
              <a:gd name="T76" fmla="*/ 38 w 103"/>
              <a:gd name="T77" fmla="*/ 51 h 96"/>
              <a:gd name="T78" fmla="*/ 38 w 103"/>
              <a:gd name="T79" fmla="*/ 46 h 96"/>
              <a:gd name="T80" fmla="*/ 37 w 103"/>
              <a:gd name="T81" fmla="*/ 35 h 96"/>
              <a:gd name="T82" fmla="*/ 30 w 103"/>
              <a:gd name="T83" fmla="*/ 41 h 96"/>
              <a:gd name="T84" fmla="*/ 24 w 103"/>
              <a:gd name="T85" fmla="*/ 35 h 96"/>
              <a:gd name="T86" fmla="*/ 30 w 103"/>
              <a:gd name="T87" fmla="*/ 29 h 96"/>
              <a:gd name="T88" fmla="*/ 37 w 103"/>
              <a:gd name="T89" fmla="*/ 3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3" h="96">
                <a:moveTo>
                  <a:pt x="66" y="86"/>
                </a:moveTo>
                <a:cubicBezTo>
                  <a:pt x="77" y="96"/>
                  <a:pt x="77" y="96"/>
                  <a:pt x="77" y="96"/>
                </a:cubicBezTo>
                <a:cubicBezTo>
                  <a:pt x="27" y="96"/>
                  <a:pt x="27" y="96"/>
                  <a:pt x="27" y="96"/>
                </a:cubicBezTo>
                <a:cubicBezTo>
                  <a:pt x="37" y="86"/>
                  <a:pt x="37" y="86"/>
                  <a:pt x="37" y="86"/>
                </a:cubicBezTo>
                <a:lnTo>
                  <a:pt x="66" y="86"/>
                </a:lnTo>
                <a:close/>
                <a:moveTo>
                  <a:pt x="92" y="68"/>
                </a:moveTo>
                <a:cubicBezTo>
                  <a:pt x="12" y="68"/>
                  <a:pt x="12" y="68"/>
                  <a:pt x="12" y="68"/>
                </a:cubicBezTo>
                <a:cubicBezTo>
                  <a:pt x="12" y="11"/>
                  <a:pt x="12" y="11"/>
                  <a:pt x="12" y="11"/>
                </a:cubicBezTo>
                <a:cubicBezTo>
                  <a:pt x="92" y="11"/>
                  <a:pt x="92" y="11"/>
                  <a:pt x="92" y="11"/>
                </a:cubicBezTo>
                <a:lnTo>
                  <a:pt x="92" y="68"/>
                </a:lnTo>
                <a:close/>
                <a:moveTo>
                  <a:pt x="0" y="0"/>
                </a:moveTo>
                <a:cubicBezTo>
                  <a:pt x="0" y="79"/>
                  <a:pt x="0" y="79"/>
                  <a:pt x="0" y="79"/>
                </a:cubicBezTo>
                <a:cubicBezTo>
                  <a:pt x="103" y="79"/>
                  <a:pt x="103" y="79"/>
                  <a:pt x="103" y="79"/>
                </a:cubicBezTo>
                <a:cubicBezTo>
                  <a:pt x="103" y="0"/>
                  <a:pt x="103" y="0"/>
                  <a:pt x="103" y="0"/>
                </a:cubicBezTo>
                <a:lnTo>
                  <a:pt x="0" y="0"/>
                </a:lnTo>
                <a:close/>
                <a:moveTo>
                  <a:pt x="80" y="51"/>
                </a:moveTo>
                <a:cubicBezTo>
                  <a:pt x="65" y="51"/>
                  <a:pt x="65" y="51"/>
                  <a:pt x="65" y="51"/>
                </a:cubicBezTo>
                <a:cubicBezTo>
                  <a:pt x="65" y="46"/>
                  <a:pt x="65" y="46"/>
                  <a:pt x="65" y="46"/>
                </a:cubicBezTo>
                <a:cubicBezTo>
                  <a:pt x="80" y="46"/>
                  <a:pt x="80" y="46"/>
                  <a:pt x="80" y="46"/>
                </a:cubicBezTo>
                <a:lnTo>
                  <a:pt x="80" y="51"/>
                </a:lnTo>
                <a:close/>
                <a:moveTo>
                  <a:pt x="73" y="29"/>
                </a:moveTo>
                <a:cubicBezTo>
                  <a:pt x="70" y="29"/>
                  <a:pt x="67" y="31"/>
                  <a:pt x="67" y="35"/>
                </a:cubicBezTo>
                <a:cubicBezTo>
                  <a:pt x="67" y="38"/>
                  <a:pt x="70" y="41"/>
                  <a:pt x="73" y="41"/>
                </a:cubicBezTo>
                <a:cubicBezTo>
                  <a:pt x="76" y="41"/>
                  <a:pt x="79" y="38"/>
                  <a:pt x="79" y="35"/>
                </a:cubicBezTo>
                <a:cubicBezTo>
                  <a:pt x="79" y="31"/>
                  <a:pt x="76" y="29"/>
                  <a:pt x="73" y="29"/>
                </a:cubicBezTo>
                <a:close/>
                <a:moveTo>
                  <a:pt x="59" y="51"/>
                </a:moveTo>
                <a:cubicBezTo>
                  <a:pt x="44" y="51"/>
                  <a:pt x="44" y="51"/>
                  <a:pt x="44" y="51"/>
                </a:cubicBezTo>
                <a:cubicBezTo>
                  <a:pt x="44" y="46"/>
                  <a:pt x="44" y="46"/>
                  <a:pt x="44" y="46"/>
                </a:cubicBezTo>
                <a:cubicBezTo>
                  <a:pt x="59" y="46"/>
                  <a:pt x="59" y="46"/>
                  <a:pt x="59" y="46"/>
                </a:cubicBezTo>
                <a:lnTo>
                  <a:pt x="59" y="51"/>
                </a:lnTo>
                <a:close/>
                <a:moveTo>
                  <a:pt x="52" y="29"/>
                </a:moveTo>
                <a:cubicBezTo>
                  <a:pt x="48" y="29"/>
                  <a:pt x="45" y="31"/>
                  <a:pt x="45" y="35"/>
                </a:cubicBezTo>
                <a:cubicBezTo>
                  <a:pt x="45" y="38"/>
                  <a:pt x="48" y="41"/>
                  <a:pt x="52" y="41"/>
                </a:cubicBezTo>
                <a:cubicBezTo>
                  <a:pt x="55" y="41"/>
                  <a:pt x="58" y="38"/>
                  <a:pt x="58" y="35"/>
                </a:cubicBezTo>
                <a:cubicBezTo>
                  <a:pt x="58" y="31"/>
                  <a:pt x="55" y="29"/>
                  <a:pt x="52" y="29"/>
                </a:cubicBezTo>
                <a:close/>
                <a:moveTo>
                  <a:pt x="38" y="46"/>
                </a:moveTo>
                <a:cubicBezTo>
                  <a:pt x="23" y="46"/>
                  <a:pt x="23" y="46"/>
                  <a:pt x="23" y="46"/>
                </a:cubicBezTo>
                <a:cubicBezTo>
                  <a:pt x="23" y="51"/>
                  <a:pt x="23" y="51"/>
                  <a:pt x="23" y="51"/>
                </a:cubicBezTo>
                <a:cubicBezTo>
                  <a:pt x="38" y="51"/>
                  <a:pt x="38" y="51"/>
                  <a:pt x="38" y="51"/>
                </a:cubicBezTo>
                <a:lnTo>
                  <a:pt x="38" y="46"/>
                </a:lnTo>
                <a:close/>
                <a:moveTo>
                  <a:pt x="37" y="35"/>
                </a:moveTo>
                <a:cubicBezTo>
                  <a:pt x="37" y="38"/>
                  <a:pt x="34" y="41"/>
                  <a:pt x="30" y="41"/>
                </a:cubicBezTo>
                <a:cubicBezTo>
                  <a:pt x="27" y="41"/>
                  <a:pt x="24" y="38"/>
                  <a:pt x="24" y="35"/>
                </a:cubicBezTo>
                <a:cubicBezTo>
                  <a:pt x="24" y="31"/>
                  <a:pt x="27" y="29"/>
                  <a:pt x="30" y="29"/>
                </a:cubicBezTo>
                <a:cubicBezTo>
                  <a:pt x="34" y="29"/>
                  <a:pt x="37" y="31"/>
                  <a:pt x="37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34" name="Freeform 1798"/>
          <p:cNvSpPr>
            <a:spLocks/>
          </p:cNvSpPr>
          <p:nvPr/>
        </p:nvSpPr>
        <p:spPr bwMode="auto">
          <a:xfrm>
            <a:off x="8019682" y="2542305"/>
            <a:ext cx="508072" cy="362912"/>
          </a:xfrm>
          <a:custGeom>
            <a:avLst/>
            <a:gdLst>
              <a:gd name="T0" fmla="*/ 89 w 103"/>
              <a:gd name="T1" fmla="*/ 35 h 74"/>
              <a:gd name="T2" fmla="*/ 39 w 103"/>
              <a:gd name="T3" fmla="*/ 23 h 74"/>
              <a:gd name="T4" fmla="*/ 18 w 103"/>
              <a:gd name="T5" fmla="*/ 34 h 74"/>
              <a:gd name="T6" fmla="*/ 0 w 103"/>
              <a:gd name="T7" fmla="*/ 54 h 74"/>
              <a:gd name="T8" fmla="*/ 20 w 103"/>
              <a:gd name="T9" fmla="*/ 74 h 74"/>
              <a:gd name="T10" fmla="*/ 69 w 103"/>
              <a:gd name="T11" fmla="*/ 74 h 74"/>
              <a:gd name="T12" fmla="*/ 61 w 103"/>
              <a:gd name="T13" fmla="*/ 66 h 74"/>
              <a:gd name="T14" fmla="*/ 54 w 103"/>
              <a:gd name="T15" fmla="*/ 63 h 74"/>
              <a:gd name="T16" fmla="*/ 43 w 103"/>
              <a:gd name="T17" fmla="*/ 59 h 74"/>
              <a:gd name="T18" fmla="*/ 39 w 103"/>
              <a:gd name="T19" fmla="*/ 43 h 74"/>
              <a:gd name="T20" fmla="*/ 49 w 103"/>
              <a:gd name="T21" fmla="*/ 53 h 74"/>
              <a:gd name="T22" fmla="*/ 58 w 103"/>
              <a:gd name="T23" fmla="*/ 43 h 74"/>
              <a:gd name="T24" fmla="*/ 48 w 103"/>
              <a:gd name="T25" fmla="*/ 33 h 74"/>
              <a:gd name="T26" fmla="*/ 64 w 103"/>
              <a:gd name="T27" fmla="*/ 37 h 74"/>
              <a:gd name="T28" fmla="*/ 69 w 103"/>
              <a:gd name="T29" fmla="*/ 48 h 74"/>
              <a:gd name="T30" fmla="*/ 72 w 103"/>
              <a:gd name="T31" fmla="*/ 56 h 74"/>
              <a:gd name="T32" fmla="*/ 89 w 103"/>
              <a:gd name="T33" fmla="*/ 73 h 74"/>
              <a:gd name="T34" fmla="*/ 103 w 103"/>
              <a:gd name="T35" fmla="*/ 54 h 74"/>
              <a:gd name="T36" fmla="*/ 89 w 103"/>
              <a:gd name="T37" fmla="*/ 35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3" h="74">
                <a:moveTo>
                  <a:pt x="89" y="35"/>
                </a:moveTo>
                <a:cubicBezTo>
                  <a:pt x="87" y="9"/>
                  <a:pt x="53" y="0"/>
                  <a:pt x="39" y="23"/>
                </a:cubicBezTo>
                <a:cubicBezTo>
                  <a:pt x="30" y="17"/>
                  <a:pt x="19" y="23"/>
                  <a:pt x="18" y="34"/>
                </a:cubicBezTo>
                <a:cubicBezTo>
                  <a:pt x="8" y="35"/>
                  <a:pt x="0" y="44"/>
                  <a:pt x="0" y="54"/>
                </a:cubicBezTo>
                <a:cubicBezTo>
                  <a:pt x="0" y="65"/>
                  <a:pt x="9" y="74"/>
                  <a:pt x="20" y="74"/>
                </a:cubicBezTo>
                <a:cubicBezTo>
                  <a:pt x="69" y="74"/>
                  <a:pt x="69" y="74"/>
                  <a:pt x="69" y="74"/>
                </a:cubicBezTo>
                <a:cubicBezTo>
                  <a:pt x="61" y="66"/>
                  <a:pt x="61" y="66"/>
                  <a:pt x="61" y="66"/>
                </a:cubicBezTo>
                <a:cubicBezTo>
                  <a:pt x="59" y="64"/>
                  <a:pt x="57" y="63"/>
                  <a:pt x="54" y="63"/>
                </a:cubicBezTo>
                <a:cubicBezTo>
                  <a:pt x="50" y="63"/>
                  <a:pt x="46" y="62"/>
                  <a:pt x="43" y="59"/>
                </a:cubicBezTo>
                <a:cubicBezTo>
                  <a:pt x="38" y="54"/>
                  <a:pt x="37" y="48"/>
                  <a:pt x="39" y="43"/>
                </a:cubicBezTo>
                <a:cubicBezTo>
                  <a:pt x="49" y="53"/>
                  <a:pt x="49" y="53"/>
                  <a:pt x="49" y="53"/>
                </a:cubicBezTo>
                <a:cubicBezTo>
                  <a:pt x="52" y="53"/>
                  <a:pt x="58" y="47"/>
                  <a:pt x="58" y="43"/>
                </a:cubicBezTo>
                <a:cubicBezTo>
                  <a:pt x="48" y="33"/>
                  <a:pt x="48" y="33"/>
                  <a:pt x="48" y="33"/>
                </a:cubicBezTo>
                <a:cubicBezTo>
                  <a:pt x="54" y="31"/>
                  <a:pt x="60" y="33"/>
                  <a:pt x="64" y="37"/>
                </a:cubicBezTo>
                <a:cubicBezTo>
                  <a:pt x="67" y="40"/>
                  <a:pt x="69" y="44"/>
                  <a:pt x="69" y="48"/>
                </a:cubicBezTo>
                <a:cubicBezTo>
                  <a:pt x="69" y="51"/>
                  <a:pt x="70" y="54"/>
                  <a:pt x="72" y="56"/>
                </a:cubicBezTo>
                <a:cubicBezTo>
                  <a:pt x="89" y="73"/>
                  <a:pt x="89" y="73"/>
                  <a:pt x="89" y="73"/>
                </a:cubicBezTo>
                <a:cubicBezTo>
                  <a:pt x="97" y="71"/>
                  <a:pt x="103" y="63"/>
                  <a:pt x="103" y="54"/>
                </a:cubicBezTo>
                <a:cubicBezTo>
                  <a:pt x="103" y="45"/>
                  <a:pt x="98" y="37"/>
                  <a:pt x="89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016155" y="4152301"/>
            <a:ext cx="6094247" cy="1323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vero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accusamus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iusto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odio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dignissimos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ducimus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qui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blanditiis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praesentium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voluptatum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deleniti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corrupti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quos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dolores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quas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molestias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excepturi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occaecat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Cupiditate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non provident,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similique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sunt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culpa qui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officia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deserunt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mollitia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animi, id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laborum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dolorum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fuga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quidem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facilis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expedita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distinctio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Nam libero tempore, cum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soluta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nobis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eligendi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cumque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nihil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impedit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quo minus id quod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maxime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placeat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facere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possimus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omnis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voluptas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bg-BG" sz="1333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398973" y="3573993"/>
            <a:ext cx="2848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Restore</a:t>
            </a:r>
            <a:r>
              <a:rPr lang="en-US" sz="3200"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3200"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Balance</a:t>
            </a:r>
            <a:endParaRPr lang="bg-BG" sz="3200"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9574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6" grpId="0" animBg="1"/>
      <p:bldP spid="27" grpId="0" animBg="1"/>
      <p:bldP spid="28" grpId="0" animBg="1"/>
      <p:bldP spid="30" grpId="0" animBg="1"/>
      <p:bldP spid="32" grpId="0" animBg="1"/>
      <p:bldP spid="33" grpId="0" animBg="1"/>
      <p:bldP spid="34" grpId="0" animBg="1"/>
      <p:bldP spid="35" grpId="0"/>
      <p:bldP spid="4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Titel</a:t>
            </a:r>
            <a:endParaRPr lang="bg-BG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BD34766-1124-446E-A59C-BD0CABF5A4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8" name="Fußzeilenplatzhalter 2">
            <a:extLst>
              <a:ext uri="{FF2B5EF4-FFF2-40B4-BE49-F238E27FC236}">
                <a16:creationId xmlns:a16="http://schemas.microsoft.com/office/drawing/2014/main" id="{394868B0-F814-457E-993E-974FE94663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2" name="Rectangle 1"/>
          <p:cNvSpPr/>
          <p:nvPr/>
        </p:nvSpPr>
        <p:spPr>
          <a:xfrm>
            <a:off x="2871019" y="2027901"/>
            <a:ext cx="1917290" cy="19172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01754" y="2158635"/>
            <a:ext cx="1655821" cy="16558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049154" y="2027901"/>
            <a:ext cx="1917290" cy="191729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179888" y="2158635"/>
            <a:ext cx="1655821" cy="165582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6931741" y="2027901"/>
            <a:ext cx="2224057" cy="191729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Isosceles Triangle 20"/>
          <p:cNvSpPr/>
          <p:nvPr/>
        </p:nvSpPr>
        <p:spPr>
          <a:xfrm>
            <a:off x="7171974" y="2293991"/>
            <a:ext cx="1743588" cy="1503094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70490" y="1665289"/>
            <a:ext cx="118349" cy="2610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950601" y="1665288"/>
            <a:ext cx="118349" cy="26104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008001" y="2486921"/>
            <a:ext cx="118349" cy="18224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82985" y="4309332"/>
            <a:ext cx="14933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New</a:t>
            </a:r>
          </a:p>
          <a:p>
            <a:pPr algn="ctr"/>
            <a:r>
              <a:rPr lang="en-US" sz="2400">
                <a:solidFill>
                  <a:schemeClr val="accent5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Languages</a:t>
            </a:r>
            <a:endParaRPr lang="bg-BG" sz="2400">
              <a:solidFill>
                <a:schemeClr val="accent5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560977" y="4309332"/>
            <a:ext cx="8936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5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Zoom</a:t>
            </a:r>
            <a:endParaRPr lang="en-US" sz="2400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en-US" sz="240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Skills</a:t>
            </a:r>
            <a:endParaRPr lang="bg-BG" sz="2400">
              <a:solidFill>
                <a:schemeClr val="accent5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659852" y="4309332"/>
            <a:ext cx="81464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5"/>
                </a:solidFill>
                <a:latin typeface="Calibri" panose="020F050202020403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Goes</a:t>
            </a:r>
            <a:endParaRPr lang="en-US" sz="2400">
              <a:solidFill>
                <a:schemeClr val="accent5"/>
              </a:solidFill>
              <a:latin typeface="Calibri" panose="020F050202020403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en-US" sz="2400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Live</a:t>
            </a:r>
            <a:endParaRPr lang="bg-BG" sz="2400">
              <a:solidFill>
                <a:schemeClr val="accent5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918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4" grpId="0" animBg="1"/>
      <p:bldP spid="19" grpId="0" animBg="1"/>
      <p:bldP spid="7" grpId="0" animBg="1"/>
      <p:bldP spid="21" grpId="0" animBg="1"/>
      <p:bldP spid="22" grpId="0" animBg="1"/>
      <p:bldP spid="23" grpId="0" animBg="1"/>
      <p:bldP spid="24" grpId="0" animBg="1"/>
      <p:bldP spid="36" grpId="0"/>
      <p:bldP spid="37" grpId="0"/>
      <p:bldP spid="3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Vergleiche oder Kombination </a:t>
            </a:r>
            <a:endParaRPr lang="bg-BG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/>
              <a:t>Theorie und Praxis</a:t>
            </a:r>
            <a:endParaRPr lang="bg-BG"/>
          </a:p>
        </p:txBody>
      </p:sp>
      <p:sp>
        <p:nvSpPr>
          <p:cNvPr id="18" name="Fußzeilenplatzhalter 2">
            <a:extLst>
              <a:ext uri="{FF2B5EF4-FFF2-40B4-BE49-F238E27FC236}">
                <a16:creationId xmlns:a16="http://schemas.microsoft.com/office/drawing/2014/main" id="{FB7DDA1D-E02D-4D46-92FF-3DFDCC54F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46" name="Teardrop 45"/>
          <p:cNvSpPr/>
          <p:nvPr/>
        </p:nvSpPr>
        <p:spPr>
          <a:xfrm rot="2700000">
            <a:off x="6897493" y="3928096"/>
            <a:ext cx="1400350" cy="1400349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47" name="Teardrop 46"/>
          <p:cNvSpPr/>
          <p:nvPr/>
        </p:nvSpPr>
        <p:spPr>
          <a:xfrm rot="2700000">
            <a:off x="6972985" y="4003589"/>
            <a:ext cx="1249362" cy="1249361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48" name="Teardrop 47"/>
          <p:cNvSpPr/>
          <p:nvPr/>
        </p:nvSpPr>
        <p:spPr>
          <a:xfrm rot="13500000">
            <a:off x="7780922" y="3928096"/>
            <a:ext cx="1400350" cy="1400349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49" name="Teardrop 48"/>
          <p:cNvSpPr/>
          <p:nvPr/>
        </p:nvSpPr>
        <p:spPr>
          <a:xfrm rot="13500000">
            <a:off x="7898729" y="3928096"/>
            <a:ext cx="1400350" cy="1400349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33" name="Teardrop 32"/>
          <p:cNvSpPr/>
          <p:nvPr/>
        </p:nvSpPr>
        <p:spPr>
          <a:xfrm rot="13500000">
            <a:off x="3834092" y="3928096"/>
            <a:ext cx="1400350" cy="1400349"/>
          </a:xfrm>
          <a:prstGeom prst="teardrop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36" name="Teardrop 35"/>
          <p:cNvSpPr/>
          <p:nvPr/>
        </p:nvSpPr>
        <p:spPr>
          <a:xfrm rot="13500000">
            <a:off x="3909588" y="4003591"/>
            <a:ext cx="1249362" cy="1249361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38" name="Teardrop 37"/>
          <p:cNvSpPr/>
          <p:nvPr/>
        </p:nvSpPr>
        <p:spPr>
          <a:xfrm rot="2700000">
            <a:off x="2950663" y="3928096"/>
            <a:ext cx="1400350" cy="1400349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43" name="Teardrop 42"/>
          <p:cNvSpPr/>
          <p:nvPr/>
        </p:nvSpPr>
        <p:spPr>
          <a:xfrm rot="2700000">
            <a:off x="2832856" y="3928096"/>
            <a:ext cx="1400350" cy="1400349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solidFill>
                <a:srgbClr val="FFFFFF"/>
              </a:solidFill>
            </a:endParaRPr>
          </a:p>
        </p:txBody>
      </p:sp>
      <p:sp>
        <p:nvSpPr>
          <p:cNvPr id="62" name="Freeform 1793"/>
          <p:cNvSpPr>
            <a:spLocks/>
          </p:cNvSpPr>
          <p:nvPr/>
        </p:nvSpPr>
        <p:spPr bwMode="auto">
          <a:xfrm>
            <a:off x="5420458" y="4411710"/>
            <a:ext cx="1267072" cy="484478"/>
          </a:xfrm>
          <a:custGeom>
            <a:avLst/>
            <a:gdLst>
              <a:gd name="T0" fmla="*/ 94 w 103"/>
              <a:gd name="T1" fmla="*/ 19 h 39"/>
              <a:gd name="T2" fmla="*/ 88 w 103"/>
              <a:gd name="T3" fmla="*/ 10 h 39"/>
              <a:gd name="T4" fmla="*/ 81 w 103"/>
              <a:gd name="T5" fmla="*/ 0 h 39"/>
              <a:gd name="T6" fmla="*/ 70 w 103"/>
              <a:gd name="T7" fmla="*/ 32 h 39"/>
              <a:gd name="T8" fmla="*/ 69 w 103"/>
              <a:gd name="T9" fmla="*/ 32 h 39"/>
              <a:gd name="T10" fmla="*/ 58 w 103"/>
              <a:gd name="T11" fmla="*/ 0 h 39"/>
              <a:gd name="T12" fmla="*/ 46 w 103"/>
              <a:gd name="T13" fmla="*/ 32 h 39"/>
              <a:gd name="T14" fmla="*/ 45 w 103"/>
              <a:gd name="T15" fmla="*/ 32 h 39"/>
              <a:gd name="T16" fmla="*/ 34 w 103"/>
              <a:gd name="T17" fmla="*/ 0 h 39"/>
              <a:gd name="T18" fmla="*/ 23 w 103"/>
              <a:gd name="T19" fmla="*/ 32 h 39"/>
              <a:gd name="T20" fmla="*/ 22 w 103"/>
              <a:gd name="T21" fmla="*/ 32 h 39"/>
              <a:gd name="T22" fmla="*/ 11 w 103"/>
              <a:gd name="T23" fmla="*/ 14 h 39"/>
              <a:gd name="T24" fmla="*/ 0 w 103"/>
              <a:gd name="T25" fmla="*/ 14 h 39"/>
              <a:gd name="T26" fmla="*/ 0 w 103"/>
              <a:gd name="T27" fmla="*/ 19 h 39"/>
              <a:gd name="T28" fmla="*/ 9 w 103"/>
              <a:gd name="T29" fmla="*/ 19 h 39"/>
              <a:gd name="T30" fmla="*/ 12 w 103"/>
              <a:gd name="T31" fmla="*/ 21 h 39"/>
              <a:gd name="T32" fmla="*/ 22 w 103"/>
              <a:gd name="T33" fmla="*/ 39 h 39"/>
              <a:gd name="T34" fmla="*/ 33 w 103"/>
              <a:gd name="T35" fmla="*/ 7 h 39"/>
              <a:gd name="T36" fmla="*/ 34 w 103"/>
              <a:gd name="T37" fmla="*/ 7 h 39"/>
              <a:gd name="T38" fmla="*/ 46 w 103"/>
              <a:gd name="T39" fmla="*/ 39 h 39"/>
              <a:gd name="T40" fmla="*/ 57 w 103"/>
              <a:gd name="T41" fmla="*/ 7 h 39"/>
              <a:gd name="T42" fmla="*/ 58 w 103"/>
              <a:gd name="T43" fmla="*/ 7 h 39"/>
              <a:gd name="T44" fmla="*/ 69 w 103"/>
              <a:gd name="T45" fmla="*/ 39 h 39"/>
              <a:gd name="T46" fmla="*/ 81 w 103"/>
              <a:gd name="T47" fmla="*/ 7 h 39"/>
              <a:gd name="T48" fmla="*/ 82 w 103"/>
              <a:gd name="T49" fmla="*/ 7 h 39"/>
              <a:gd name="T50" fmla="*/ 93 w 103"/>
              <a:gd name="T51" fmla="*/ 24 h 39"/>
              <a:gd name="T52" fmla="*/ 103 w 103"/>
              <a:gd name="T53" fmla="*/ 24 h 39"/>
              <a:gd name="T54" fmla="*/ 103 w 103"/>
              <a:gd name="T55" fmla="*/ 19 h 39"/>
              <a:gd name="T56" fmla="*/ 94 w 103"/>
              <a:gd name="T57" fmla="*/ 19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3" h="39">
                <a:moveTo>
                  <a:pt x="94" y="19"/>
                </a:moveTo>
                <a:cubicBezTo>
                  <a:pt x="91" y="19"/>
                  <a:pt x="89" y="13"/>
                  <a:pt x="88" y="10"/>
                </a:cubicBezTo>
                <a:cubicBezTo>
                  <a:pt x="87" y="6"/>
                  <a:pt x="85" y="0"/>
                  <a:pt x="81" y="0"/>
                </a:cubicBezTo>
                <a:cubicBezTo>
                  <a:pt x="73" y="0"/>
                  <a:pt x="74" y="22"/>
                  <a:pt x="70" y="32"/>
                </a:cubicBezTo>
                <a:cubicBezTo>
                  <a:pt x="70" y="33"/>
                  <a:pt x="69" y="33"/>
                  <a:pt x="69" y="32"/>
                </a:cubicBezTo>
                <a:cubicBezTo>
                  <a:pt x="65" y="22"/>
                  <a:pt x="66" y="0"/>
                  <a:pt x="58" y="0"/>
                </a:cubicBezTo>
                <a:cubicBezTo>
                  <a:pt x="50" y="0"/>
                  <a:pt x="50" y="21"/>
                  <a:pt x="46" y="32"/>
                </a:cubicBezTo>
                <a:cubicBezTo>
                  <a:pt x="46" y="32"/>
                  <a:pt x="45" y="32"/>
                  <a:pt x="45" y="32"/>
                </a:cubicBezTo>
                <a:cubicBezTo>
                  <a:pt x="41" y="21"/>
                  <a:pt x="42" y="0"/>
                  <a:pt x="34" y="0"/>
                </a:cubicBezTo>
                <a:cubicBezTo>
                  <a:pt x="26" y="0"/>
                  <a:pt x="27" y="22"/>
                  <a:pt x="23" y="32"/>
                </a:cubicBezTo>
                <a:cubicBezTo>
                  <a:pt x="23" y="33"/>
                  <a:pt x="22" y="33"/>
                  <a:pt x="22" y="32"/>
                </a:cubicBezTo>
                <a:cubicBezTo>
                  <a:pt x="19" y="26"/>
                  <a:pt x="18" y="14"/>
                  <a:pt x="11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9"/>
                  <a:pt x="0" y="19"/>
                  <a:pt x="0" y="19"/>
                </a:cubicBezTo>
                <a:cubicBezTo>
                  <a:pt x="9" y="19"/>
                  <a:pt x="9" y="19"/>
                  <a:pt x="9" y="19"/>
                </a:cubicBezTo>
                <a:cubicBezTo>
                  <a:pt x="11" y="19"/>
                  <a:pt x="12" y="20"/>
                  <a:pt x="12" y="21"/>
                </a:cubicBezTo>
                <a:cubicBezTo>
                  <a:pt x="16" y="28"/>
                  <a:pt x="16" y="39"/>
                  <a:pt x="22" y="39"/>
                </a:cubicBezTo>
                <a:cubicBezTo>
                  <a:pt x="31" y="39"/>
                  <a:pt x="30" y="17"/>
                  <a:pt x="33" y="7"/>
                </a:cubicBezTo>
                <a:cubicBezTo>
                  <a:pt x="34" y="6"/>
                  <a:pt x="34" y="6"/>
                  <a:pt x="34" y="7"/>
                </a:cubicBezTo>
                <a:cubicBezTo>
                  <a:pt x="38" y="18"/>
                  <a:pt x="38" y="39"/>
                  <a:pt x="46" y="39"/>
                </a:cubicBezTo>
                <a:cubicBezTo>
                  <a:pt x="54" y="39"/>
                  <a:pt x="53" y="18"/>
                  <a:pt x="57" y="7"/>
                </a:cubicBezTo>
                <a:cubicBezTo>
                  <a:pt x="57" y="7"/>
                  <a:pt x="58" y="7"/>
                  <a:pt x="58" y="7"/>
                </a:cubicBezTo>
                <a:cubicBezTo>
                  <a:pt x="62" y="18"/>
                  <a:pt x="62" y="39"/>
                  <a:pt x="69" y="39"/>
                </a:cubicBezTo>
                <a:cubicBezTo>
                  <a:pt x="78" y="39"/>
                  <a:pt x="77" y="18"/>
                  <a:pt x="81" y="7"/>
                </a:cubicBezTo>
                <a:cubicBezTo>
                  <a:pt x="81" y="6"/>
                  <a:pt x="82" y="6"/>
                  <a:pt x="82" y="7"/>
                </a:cubicBezTo>
                <a:cubicBezTo>
                  <a:pt x="84" y="13"/>
                  <a:pt x="86" y="24"/>
                  <a:pt x="93" y="24"/>
                </a:cubicBezTo>
                <a:cubicBezTo>
                  <a:pt x="98" y="24"/>
                  <a:pt x="103" y="24"/>
                  <a:pt x="103" y="24"/>
                </a:cubicBezTo>
                <a:cubicBezTo>
                  <a:pt x="103" y="19"/>
                  <a:pt x="103" y="19"/>
                  <a:pt x="103" y="19"/>
                </a:cubicBezTo>
                <a:cubicBezTo>
                  <a:pt x="103" y="19"/>
                  <a:pt x="94" y="19"/>
                  <a:pt x="94" y="19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bg-BG" sz="1872">
              <a:solidFill>
                <a:srgbClr val="44546A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770196" y="1839256"/>
            <a:ext cx="2566636" cy="1733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quidem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facilis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expedita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distinctio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Nam libero tempore, cum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soluta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nobis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delah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eligendi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cumque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nihil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abo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impedit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quo minus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amarentoi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id quod non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recusandae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Itaque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eje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hic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tenetur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 u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sapiente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delectus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843032" y="1839256"/>
            <a:ext cx="2566636" cy="1733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quidem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facilis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et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expedita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distinctio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Nam libero tempore, cum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soluta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nobis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delah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eligendi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optio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cumque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nihil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abo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impedit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quo minus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amarentoi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id quod non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recusandae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Itaque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eje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earum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rerum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hic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tenetur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 u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sapiente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333" err="1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delectus</a:t>
            </a:r>
            <a:r>
              <a:rPr lang="en-US" sz="1333">
                <a:solidFill>
                  <a:schemeClr val="accent5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411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/>
      <p:bldP spid="7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47046-0EE8-8A54-9E88-36177A3C1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102B99-0A08-7EEC-399F-52CC9BD1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Enable vnc using ssh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35F7E39-9081-721A-75F5-93F0018EE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40" y="1225297"/>
            <a:ext cx="6100013" cy="5111496"/>
          </a:xfrm>
        </p:spPr>
        <p:txBody>
          <a:bodyPr vert="horz" lIns="0" tIns="0" rIns="0" bIns="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ea typeface="Calibri"/>
                <a:cs typeface="Calibri"/>
              </a:rPr>
              <a:t>Use the IP Adress of the Raspberry Pi to ssh onto the Pi using </a:t>
            </a:r>
            <a:r>
              <a:rPr lang="en-US" b="1">
                <a:ea typeface="Calibri"/>
                <a:cs typeface="Calibri"/>
              </a:rPr>
              <a:t>ssh pi@[IP] </a:t>
            </a:r>
            <a:br>
              <a:rPr lang="en-US" b="1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Password: </a:t>
            </a:r>
            <a:r>
              <a:rPr lang="en-US" i="1">
                <a:ea typeface="Calibri"/>
                <a:cs typeface="Calibri"/>
              </a:rPr>
              <a:t>raspberry</a:t>
            </a:r>
            <a:endParaRPr lang="en-US" b="1" i="1"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ea typeface="Calibri"/>
                <a:cs typeface="Calibri"/>
              </a:rPr>
              <a:t>Then use </a:t>
            </a:r>
            <a:r>
              <a:rPr lang="en-US" b="1">
                <a:ea typeface="Calibri"/>
                <a:cs typeface="Calibri"/>
              </a:rPr>
              <a:t>sudo raspi-config </a:t>
            </a:r>
            <a:r>
              <a:rPr lang="en-US">
                <a:ea typeface="Calibri"/>
                <a:cs typeface="Calibri"/>
              </a:rPr>
              <a:t>to enter the </a:t>
            </a:r>
            <a:br>
              <a:rPr lang="en-US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Raspberry Pi Configuration menu</a:t>
            </a:r>
          </a:p>
          <a:p>
            <a:pPr marL="457200" indent="-457200">
              <a:buAutoNum type="arabicPeriod"/>
            </a:pPr>
            <a:r>
              <a:rPr lang="en-US">
                <a:ea typeface="Calibri"/>
                <a:cs typeface="Calibri"/>
              </a:rPr>
              <a:t>In the menu navigate to </a:t>
            </a:r>
            <a:r>
              <a:rPr lang="en-US" i="1">
                <a:ea typeface="Calibri"/>
                <a:cs typeface="Calibri"/>
              </a:rPr>
              <a:t>Interface Options</a:t>
            </a:r>
            <a:br>
              <a:rPr lang="en-US" i="1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and</a:t>
            </a:r>
            <a:r>
              <a:rPr lang="en-US" i="1">
                <a:ea typeface="Calibri"/>
                <a:cs typeface="Calibri"/>
              </a:rPr>
              <a:t> enter</a:t>
            </a:r>
          </a:p>
          <a:p>
            <a:pPr marL="457200" indent="-457200">
              <a:buAutoNum type="arabicPeriod"/>
            </a:pPr>
            <a:r>
              <a:rPr lang="en-US">
                <a:ea typeface="Calibri"/>
                <a:cs typeface="Calibri"/>
              </a:rPr>
              <a:t>In the </a:t>
            </a:r>
            <a:r>
              <a:rPr lang="en-US" i="1">
                <a:ea typeface="Calibri"/>
                <a:cs typeface="Calibri"/>
              </a:rPr>
              <a:t>Interface options </a:t>
            </a:r>
            <a:r>
              <a:rPr lang="en-US">
                <a:ea typeface="Calibri"/>
                <a:cs typeface="Calibri"/>
              </a:rPr>
              <a:t>navigate to</a:t>
            </a:r>
            <a:r>
              <a:rPr lang="en-US" i="1">
                <a:ea typeface="Calibri"/>
                <a:cs typeface="Calibri"/>
              </a:rPr>
              <a:t> VNC </a:t>
            </a:r>
            <a:br>
              <a:rPr lang="en-US" i="1">
                <a:ea typeface="Calibri"/>
                <a:cs typeface="Calibri"/>
              </a:rPr>
            </a:br>
            <a:r>
              <a:rPr lang="en-US">
                <a:ea typeface="Calibri"/>
                <a:cs typeface="Calibri"/>
              </a:rPr>
              <a:t>and</a:t>
            </a:r>
            <a:r>
              <a:rPr lang="en-US" i="1">
                <a:ea typeface="Calibri"/>
                <a:cs typeface="Calibri"/>
              </a:rPr>
              <a:t> enter</a:t>
            </a:r>
          </a:p>
          <a:p>
            <a:pPr marL="457200" indent="-457200">
              <a:buAutoNum type="arabicPeriod"/>
            </a:pPr>
            <a:r>
              <a:rPr lang="en-US">
                <a:ea typeface="Calibri"/>
                <a:cs typeface="Calibri"/>
              </a:rPr>
              <a:t>In the popup select </a:t>
            </a:r>
            <a:r>
              <a:rPr lang="en-US" i="1">
                <a:ea typeface="Calibri"/>
                <a:cs typeface="Calibri"/>
              </a:rPr>
              <a:t>Yes </a:t>
            </a:r>
            <a:r>
              <a:rPr lang="en-US">
                <a:ea typeface="Calibri"/>
                <a:cs typeface="Calibri"/>
              </a:rPr>
              <a:t>and</a:t>
            </a:r>
            <a:r>
              <a:rPr lang="en-US" i="1">
                <a:ea typeface="Calibri"/>
                <a:cs typeface="Calibri"/>
              </a:rPr>
              <a:t> enter</a:t>
            </a:r>
          </a:p>
          <a:p>
            <a:pPr marL="457200" indent="-457200">
              <a:buAutoNum type="arabicPeriod"/>
            </a:pPr>
            <a:r>
              <a:rPr lang="en-US">
                <a:ea typeface="Calibri"/>
                <a:cs typeface="Calibri"/>
              </a:rPr>
              <a:t>Now the VNC server is ready to use, you can exit the configuration menu now</a:t>
            </a:r>
          </a:p>
          <a:p>
            <a:pPr marL="457200" indent="-457200">
              <a:buAutoNum type="arabicPeriod"/>
            </a:pPr>
            <a:r>
              <a:rPr lang="en-US">
                <a:ea typeface="Calibri"/>
                <a:cs typeface="Calibri"/>
              </a:rPr>
              <a:t>You can connect using your favorite VNC Viewer using </a:t>
            </a:r>
            <a:r>
              <a:rPr lang="en-US" b="1">
                <a:ea typeface="Calibri"/>
                <a:cs typeface="Calibri"/>
              </a:rPr>
              <a:t>[IP of the Pi]:5900 </a:t>
            </a:r>
            <a:r>
              <a:rPr lang="en-US">
                <a:ea typeface="Calibri"/>
                <a:cs typeface="Calibri"/>
              </a:rPr>
              <a:t>and the already known user credentials</a:t>
            </a: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E9A14A25-5BA3-A7FB-B303-06DE5ADC63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pic>
        <p:nvPicPr>
          <p:cNvPr id="11" name="Grafik 10" descr="Ein Bild, das Text, Screenshot, Webseite, Software enthält.&#10;&#10;KI-generierte Inhalte können fehlerhaft sein.">
            <a:extLst>
              <a:ext uri="{FF2B5EF4-FFF2-40B4-BE49-F238E27FC236}">
                <a16:creationId xmlns:a16="http://schemas.microsoft.com/office/drawing/2014/main" id="{0CB3F1EA-A33B-E5E0-F326-1CF78958C8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11" t="15794" r="14536" b="20519"/>
          <a:stretch>
            <a:fillRect/>
          </a:stretch>
        </p:blipFill>
        <p:spPr>
          <a:xfrm>
            <a:off x="8028432" y="1096164"/>
            <a:ext cx="3758183" cy="2021940"/>
          </a:xfrm>
          <a:prstGeom prst="rect">
            <a:avLst/>
          </a:prstGeom>
        </p:spPr>
      </p:pic>
      <p:pic>
        <p:nvPicPr>
          <p:cNvPr id="15" name="Grafik 14" descr="Ein Bild, das Text, Screenshot, Software, Webseite enthält.&#10;&#10;KI-generierte Inhalte können fehlerhaft sein.">
            <a:extLst>
              <a:ext uri="{FF2B5EF4-FFF2-40B4-BE49-F238E27FC236}">
                <a16:creationId xmlns:a16="http://schemas.microsoft.com/office/drawing/2014/main" id="{466AB58F-9720-3EA6-9C2C-E3D7A99A68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866" t="15478" r="12838" b="22126"/>
          <a:stretch>
            <a:fillRect/>
          </a:stretch>
        </p:blipFill>
        <p:spPr>
          <a:xfrm>
            <a:off x="5724766" y="2413420"/>
            <a:ext cx="3783816" cy="1811229"/>
          </a:xfrm>
          <a:prstGeom prst="rect">
            <a:avLst/>
          </a:prstGeom>
        </p:spPr>
      </p:pic>
      <p:pic>
        <p:nvPicPr>
          <p:cNvPr id="17" name="Grafik 16" descr="Ein Bild, das Text, Rechteck,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BFC87B79-3E5F-58B1-1C97-19C7ED48F6F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184" t="9785" r="15593" b="12341"/>
          <a:stretch>
            <a:fillRect/>
          </a:stretch>
        </p:blipFill>
        <p:spPr>
          <a:xfrm>
            <a:off x="8617974" y="3660746"/>
            <a:ext cx="3206805" cy="203016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20F2CF4E-FE49-CF3B-C0A5-82181C80EDFF}"/>
              </a:ext>
            </a:extLst>
          </p:cNvPr>
          <p:cNvSpPr/>
          <p:nvPr/>
        </p:nvSpPr>
        <p:spPr>
          <a:xfrm>
            <a:off x="6031714" y="2938535"/>
            <a:ext cx="2746526" cy="88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F3E7158-99C0-1DFA-CE27-5FA4AAD5E007}"/>
              </a:ext>
            </a:extLst>
          </p:cNvPr>
          <p:cNvSpPr/>
          <p:nvPr/>
        </p:nvSpPr>
        <p:spPr>
          <a:xfrm>
            <a:off x="8241514" y="1658946"/>
            <a:ext cx="2877590" cy="94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C1581FC-58D9-9E7E-6959-94F58876F7F6}"/>
              </a:ext>
            </a:extLst>
          </p:cNvPr>
          <p:cNvSpPr/>
          <p:nvPr/>
        </p:nvSpPr>
        <p:spPr>
          <a:xfrm>
            <a:off x="9637775" y="5199054"/>
            <a:ext cx="269747" cy="113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0687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Zeit</a:t>
            </a:r>
            <a:r>
              <a:rPr lang="en-US"/>
              <a:t> / </a:t>
            </a:r>
            <a:r>
              <a:rPr lang="en-US" err="1"/>
              <a:t>Aufwand</a:t>
            </a:r>
            <a:endParaRPr lang="bg-BG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5B92968-6826-4D34-8BD2-509A00FFAD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2" name="Fußzeilenplatzhalter 2">
            <a:extLst>
              <a:ext uri="{FF2B5EF4-FFF2-40B4-BE49-F238E27FC236}">
                <a16:creationId xmlns:a16="http://schemas.microsoft.com/office/drawing/2014/main" id="{5895E9CC-1DE5-4B82-9953-466A95F92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15" name="Freeform 1956"/>
          <p:cNvSpPr>
            <a:spLocks noEditPoints="1"/>
          </p:cNvSpPr>
          <p:nvPr/>
        </p:nvSpPr>
        <p:spPr bwMode="auto">
          <a:xfrm>
            <a:off x="2057059" y="2122053"/>
            <a:ext cx="1487976" cy="1765117"/>
          </a:xfrm>
          <a:custGeom>
            <a:avLst/>
            <a:gdLst>
              <a:gd name="T0" fmla="*/ 51 w 85"/>
              <a:gd name="T1" fmla="*/ 62 h 103"/>
              <a:gd name="T2" fmla="*/ 43 w 85"/>
              <a:gd name="T3" fmla="*/ 70 h 103"/>
              <a:gd name="T4" fmla="*/ 35 w 85"/>
              <a:gd name="T5" fmla="*/ 62 h 103"/>
              <a:gd name="T6" fmla="*/ 39 w 85"/>
              <a:gd name="T7" fmla="*/ 56 h 103"/>
              <a:gd name="T8" fmla="*/ 42 w 85"/>
              <a:gd name="T9" fmla="*/ 34 h 103"/>
              <a:gd name="T10" fmla="*/ 43 w 85"/>
              <a:gd name="T11" fmla="*/ 33 h 103"/>
              <a:gd name="T12" fmla="*/ 44 w 85"/>
              <a:gd name="T13" fmla="*/ 34 h 103"/>
              <a:gd name="T14" fmla="*/ 47 w 85"/>
              <a:gd name="T15" fmla="*/ 56 h 103"/>
              <a:gd name="T16" fmla="*/ 51 w 85"/>
              <a:gd name="T17" fmla="*/ 62 h 103"/>
              <a:gd name="T18" fmla="*/ 74 w 85"/>
              <a:gd name="T19" fmla="*/ 60 h 103"/>
              <a:gd name="T20" fmla="*/ 42 w 85"/>
              <a:gd name="T21" fmla="*/ 28 h 103"/>
              <a:gd name="T22" fmla="*/ 11 w 85"/>
              <a:gd name="T23" fmla="*/ 60 h 103"/>
              <a:gd name="T24" fmla="*/ 42 w 85"/>
              <a:gd name="T25" fmla="*/ 92 h 103"/>
              <a:gd name="T26" fmla="*/ 74 w 85"/>
              <a:gd name="T27" fmla="*/ 60 h 103"/>
              <a:gd name="T28" fmla="*/ 85 w 85"/>
              <a:gd name="T29" fmla="*/ 60 h 103"/>
              <a:gd name="T30" fmla="*/ 42 w 85"/>
              <a:gd name="T31" fmla="*/ 103 h 103"/>
              <a:gd name="T32" fmla="*/ 0 w 85"/>
              <a:gd name="T33" fmla="*/ 60 h 103"/>
              <a:gd name="T34" fmla="*/ 42 w 85"/>
              <a:gd name="T35" fmla="*/ 17 h 103"/>
              <a:gd name="T36" fmla="*/ 85 w 85"/>
              <a:gd name="T37" fmla="*/ 60 h 103"/>
              <a:gd name="T38" fmla="*/ 35 w 85"/>
              <a:gd name="T39" fmla="*/ 0 h 103"/>
              <a:gd name="T40" fmla="*/ 35 w 85"/>
              <a:gd name="T41" fmla="*/ 11 h 103"/>
              <a:gd name="T42" fmla="*/ 42 w 85"/>
              <a:gd name="T43" fmla="*/ 11 h 103"/>
              <a:gd name="T44" fmla="*/ 50 w 85"/>
              <a:gd name="T45" fmla="*/ 11 h 103"/>
              <a:gd name="T46" fmla="*/ 50 w 85"/>
              <a:gd name="T47" fmla="*/ 0 h 103"/>
              <a:gd name="T48" fmla="*/ 35 w 85"/>
              <a:gd name="T49" fmla="*/ 0 h 103"/>
              <a:gd name="T50" fmla="*/ 66 w 85"/>
              <a:gd name="T51" fmla="*/ 17 h 103"/>
              <a:gd name="T52" fmla="*/ 71 w 85"/>
              <a:gd name="T53" fmla="*/ 9 h 103"/>
              <a:gd name="T54" fmla="*/ 79 w 85"/>
              <a:gd name="T55" fmla="*/ 15 h 103"/>
              <a:gd name="T56" fmla="*/ 74 w 85"/>
              <a:gd name="T57" fmla="*/ 22 h 103"/>
              <a:gd name="T58" fmla="*/ 66 w 85"/>
              <a:gd name="T59" fmla="*/ 17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5" h="103">
                <a:moveTo>
                  <a:pt x="51" y="62"/>
                </a:moveTo>
                <a:cubicBezTo>
                  <a:pt x="51" y="67"/>
                  <a:pt x="47" y="70"/>
                  <a:pt x="43" y="70"/>
                </a:cubicBezTo>
                <a:cubicBezTo>
                  <a:pt x="39" y="70"/>
                  <a:pt x="35" y="67"/>
                  <a:pt x="35" y="62"/>
                </a:cubicBezTo>
                <a:cubicBezTo>
                  <a:pt x="35" y="60"/>
                  <a:pt x="37" y="57"/>
                  <a:pt x="39" y="56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4"/>
                  <a:pt x="42" y="33"/>
                  <a:pt x="43" y="33"/>
                </a:cubicBezTo>
                <a:cubicBezTo>
                  <a:pt x="43" y="33"/>
                  <a:pt x="44" y="33"/>
                  <a:pt x="44" y="34"/>
                </a:cubicBezTo>
                <a:cubicBezTo>
                  <a:pt x="47" y="56"/>
                  <a:pt x="47" y="56"/>
                  <a:pt x="47" y="56"/>
                </a:cubicBezTo>
                <a:cubicBezTo>
                  <a:pt x="49" y="57"/>
                  <a:pt x="51" y="59"/>
                  <a:pt x="51" y="62"/>
                </a:cubicBezTo>
                <a:close/>
                <a:moveTo>
                  <a:pt x="74" y="60"/>
                </a:moveTo>
                <a:cubicBezTo>
                  <a:pt x="74" y="43"/>
                  <a:pt x="60" y="28"/>
                  <a:pt x="42" y="28"/>
                </a:cubicBezTo>
                <a:cubicBezTo>
                  <a:pt x="25" y="28"/>
                  <a:pt x="11" y="43"/>
                  <a:pt x="11" y="60"/>
                </a:cubicBezTo>
                <a:cubicBezTo>
                  <a:pt x="11" y="78"/>
                  <a:pt x="25" y="92"/>
                  <a:pt x="42" y="92"/>
                </a:cubicBezTo>
                <a:cubicBezTo>
                  <a:pt x="60" y="92"/>
                  <a:pt x="74" y="78"/>
                  <a:pt x="74" y="60"/>
                </a:cubicBezTo>
                <a:close/>
                <a:moveTo>
                  <a:pt x="85" y="60"/>
                </a:moveTo>
                <a:cubicBezTo>
                  <a:pt x="85" y="84"/>
                  <a:pt x="66" y="103"/>
                  <a:pt x="42" y="103"/>
                </a:cubicBezTo>
                <a:cubicBezTo>
                  <a:pt x="19" y="103"/>
                  <a:pt x="0" y="84"/>
                  <a:pt x="0" y="60"/>
                </a:cubicBezTo>
                <a:cubicBezTo>
                  <a:pt x="0" y="36"/>
                  <a:pt x="19" y="17"/>
                  <a:pt x="42" y="17"/>
                </a:cubicBezTo>
                <a:cubicBezTo>
                  <a:pt x="66" y="17"/>
                  <a:pt x="85" y="36"/>
                  <a:pt x="85" y="60"/>
                </a:cubicBezTo>
                <a:close/>
                <a:moveTo>
                  <a:pt x="35" y="0"/>
                </a:moveTo>
                <a:cubicBezTo>
                  <a:pt x="35" y="11"/>
                  <a:pt x="35" y="11"/>
                  <a:pt x="35" y="11"/>
                </a:cubicBezTo>
                <a:cubicBezTo>
                  <a:pt x="37" y="11"/>
                  <a:pt x="40" y="11"/>
                  <a:pt x="42" y="11"/>
                </a:cubicBezTo>
                <a:cubicBezTo>
                  <a:pt x="45" y="11"/>
                  <a:pt x="47" y="11"/>
                  <a:pt x="50" y="11"/>
                </a:cubicBezTo>
                <a:cubicBezTo>
                  <a:pt x="50" y="0"/>
                  <a:pt x="50" y="0"/>
                  <a:pt x="50" y="0"/>
                </a:cubicBezTo>
                <a:cubicBezTo>
                  <a:pt x="35" y="0"/>
                  <a:pt x="35" y="0"/>
                  <a:pt x="35" y="0"/>
                </a:cubicBezTo>
                <a:close/>
                <a:moveTo>
                  <a:pt x="66" y="17"/>
                </a:moveTo>
                <a:cubicBezTo>
                  <a:pt x="71" y="9"/>
                  <a:pt x="71" y="9"/>
                  <a:pt x="71" y="9"/>
                </a:cubicBezTo>
                <a:cubicBezTo>
                  <a:pt x="79" y="15"/>
                  <a:pt x="79" y="15"/>
                  <a:pt x="79" y="15"/>
                </a:cubicBezTo>
                <a:cubicBezTo>
                  <a:pt x="74" y="22"/>
                  <a:pt x="74" y="22"/>
                  <a:pt x="74" y="22"/>
                </a:cubicBezTo>
                <a:cubicBezTo>
                  <a:pt x="72" y="20"/>
                  <a:pt x="69" y="18"/>
                  <a:pt x="66" y="1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16" name="Freeform 1956"/>
          <p:cNvSpPr>
            <a:spLocks noEditPoints="1"/>
          </p:cNvSpPr>
          <p:nvPr/>
        </p:nvSpPr>
        <p:spPr bwMode="auto">
          <a:xfrm>
            <a:off x="4150234" y="2122053"/>
            <a:ext cx="1487976" cy="1765117"/>
          </a:xfrm>
          <a:custGeom>
            <a:avLst/>
            <a:gdLst>
              <a:gd name="T0" fmla="*/ 51 w 85"/>
              <a:gd name="T1" fmla="*/ 62 h 103"/>
              <a:gd name="T2" fmla="*/ 43 w 85"/>
              <a:gd name="T3" fmla="*/ 70 h 103"/>
              <a:gd name="T4" fmla="*/ 35 w 85"/>
              <a:gd name="T5" fmla="*/ 62 h 103"/>
              <a:gd name="T6" fmla="*/ 39 w 85"/>
              <a:gd name="T7" fmla="*/ 56 h 103"/>
              <a:gd name="T8" fmla="*/ 42 w 85"/>
              <a:gd name="T9" fmla="*/ 34 h 103"/>
              <a:gd name="T10" fmla="*/ 43 w 85"/>
              <a:gd name="T11" fmla="*/ 33 h 103"/>
              <a:gd name="T12" fmla="*/ 44 w 85"/>
              <a:gd name="T13" fmla="*/ 34 h 103"/>
              <a:gd name="T14" fmla="*/ 47 w 85"/>
              <a:gd name="T15" fmla="*/ 56 h 103"/>
              <a:gd name="T16" fmla="*/ 51 w 85"/>
              <a:gd name="T17" fmla="*/ 62 h 103"/>
              <a:gd name="T18" fmla="*/ 74 w 85"/>
              <a:gd name="T19" fmla="*/ 60 h 103"/>
              <a:gd name="T20" fmla="*/ 42 w 85"/>
              <a:gd name="T21" fmla="*/ 28 h 103"/>
              <a:gd name="T22" fmla="*/ 11 w 85"/>
              <a:gd name="T23" fmla="*/ 60 h 103"/>
              <a:gd name="T24" fmla="*/ 42 w 85"/>
              <a:gd name="T25" fmla="*/ 92 h 103"/>
              <a:gd name="T26" fmla="*/ 74 w 85"/>
              <a:gd name="T27" fmla="*/ 60 h 103"/>
              <a:gd name="T28" fmla="*/ 85 w 85"/>
              <a:gd name="T29" fmla="*/ 60 h 103"/>
              <a:gd name="T30" fmla="*/ 42 w 85"/>
              <a:gd name="T31" fmla="*/ 103 h 103"/>
              <a:gd name="T32" fmla="*/ 0 w 85"/>
              <a:gd name="T33" fmla="*/ 60 h 103"/>
              <a:gd name="T34" fmla="*/ 42 w 85"/>
              <a:gd name="T35" fmla="*/ 17 h 103"/>
              <a:gd name="T36" fmla="*/ 85 w 85"/>
              <a:gd name="T37" fmla="*/ 60 h 103"/>
              <a:gd name="T38" fmla="*/ 35 w 85"/>
              <a:gd name="T39" fmla="*/ 0 h 103"/>
              <a:gd name="T40" fmla="*/ 35 w 85"/>
              <a:gd name="T41" fmla="*/ 11 h 103"/>
              <a:gd name="T42" fmla="*/ 42 w 85"/>
              <a:gd name="T43" fmla="*/ 11 h 103"/>
              <a:gd name="T44" fmla="*/ 50 w 85"/>
              <a:gd name="T45" fmla="*/ 11 h 103"/>
              <a:gd name="T46" fmla="*/ 50 w 85"/>
              <a:gd name="T47" fmla="*/ 0 h 103"/>
              <a:gd name="T48" fmla="*/ 35 w 85"/>
              <a:gd name="T49" fmla="*/ 0 h 103"/>
              <a:gd name="T50" fmla="*/ 66 w 85"/>
              <a:gd name="T51" fmla="*/ 17 h 103"/>
              <a:gd name="T52" fmla="*/ 71 w 85"/>
              <a:gd name="T53" fmla="*/ 9 h 103"/>
              <a:gd name="T54" fmla="*/ 79 w 85"/>
              <a:gd name="T55" fmla="*/ 15 h 103"/>
              <a:gd name="T56" fmla="*/ 74 w 85"/>
              <a:gd name="T57" fmla="*/ 22 h 103"/>
              <a:gd name="T58" fmla="*/ 66 w 85"/>
              <a:gd name="T59" fmla="*/ 17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5" h="103">
                <a:moveTo>
                  <a:pt x="51" y="62"/>
                </a:moveTo>
                <a:cubicBezTo>
                  <a:pt x="51" y="67"/>
                  <a:pt x="47" y="70"/>
                  <a:pt x="43" y="70"/>
                </a:cubicBezTo>
                <a:cubicBezTo>
                  <a:pt x="39" y="70"/>
                  <a:pt x="35" y="67"/>
                  <a:pt x="35" y="62"/>
                </a:cubicBezTo>
                <a:cubicBezTo>
                  <a:pt x="35" y="60"/>
                  <a:pt x="37" y="57"/>
                  <a:pt x="39" y="56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4"/>
                  <a:pt x="42" y="33"/>
                  <a:pt x="43" y="33"/>
                </a:cubicBezTo>
                <a:cubicBezTo>
                  <a:pt x="43" y="33"/>
                  <a:pt x="44" y="33"/>
                  <a:pt x="44" y="34"/>
                </a:cubicBezTo>
                <a:cubicBezTo>
                  <a:pt x="47" y="56"/>
                  <a:pt x="47" y="56"/>
                  <a:pt x="47" y="56"/>
                </a:cubicBezTo>
                <a:cubicBezTo>
                  <a:pt x="49" y="57"/>
                  <a:pt x="51" y="59"/>
                  <a:pt x="51" y="62"/>
                </a:cubicBezTo>
                <a:close/>
                <a:moveTo>
                  <a:pt x="74" y="60"/>
                </a:moveTo>
                <a:cubicBezTo>
                  <a:pt x="74" y="43"/>
                  <a:pt x="60" y="28"/>
                  <a:pt x="42" y="28"/>
                </a:cubicBezTo>
                <a:cubicBezTo>
                  <a:pt x="25" y="28"/>
                  <a:pt x="11" y="43"/>
                  <a:pt x="11" y="60"/>
                </a:cubicBezTo>
                <a:cubicBezTo>
                  <a:pt x="11" y="78"/>
                  <a:pt x="25" y="92"/>
                  <a:pt x="42" y="92"/>
                </a:cubicBezTo>
                <a:cubicBezTo>
                  <a:pt x="60" y="92"/>
                  <a:pt x="74" y="78"/>
                  <a:pt x="74" y="60"/>
                </a:cubicBezTo>
                <a:close/>
                <a:moveTo>
                  <a:pt x="85" y="60"/>
                </a:moveTo>
                <a:cubicBezTo>
                  <a:pt x="85" y="84"/>
                  <a:pt x="66" y="103"/>
                  <a:pt x="42" y="103"/>
                </a:cubicBezTo>
                <a:cubicBezTo>
                  <a:pt x="19" y="103"/>
                  <a:pt x="0" y="84"/>
                  <a:pt x="0" y="60"/>
                </a:cubicBezTo>
                <a:cubicBezTo>
                  <a:pt x="0" y="36"/>
                  <a:pt x="19" y="17"/>
                  <a:pt x="42" y="17"/>
                </a:cubicBezTo>
                <a:cubicBezTo>
                  <a:pt x="66" y="17"/>
                  <a:pt x="85" y="36"/>
                  <a:pt x="85" y="60"/>
                </a:cubicBezTo>
                <a:close/>
                <a:moveTo>
                  <a:pt x="35" y="0"/>
                </a:moveTo>
                <a:cubicBezTo>
                  <a:pt x="35" y="11"/>
                  <a:pt x="35" y="11"/>
                  <a:pt x="35" y="11"/>
                </a:cubicBezTo>
                <a:cubicBezTo>
                  <a:pt x="37" y="11"/>
                  <a:pt x="40" y="11"/>
                  <a:pt x="42" y="11"/>
                </a:cubicBezTo>
                <a:cubicBezTo>
                  <a:pt x="45" y="11"/>
                  <a:pt x="47" y="11"/>
                  <a:pt x="50" y="11"/>
                </a:cubicBezTo>
                <a:cubicBezTo>
                  <a:pt x="50" y="0"/>
                  <a:pt x="50" y="0"/>
                  <a:pt x="50" y="0"/>
                </a:cubicBezTo>
                <a:cubicBezTo>
                  <a:pt x="35" y="0"/>
                  <a:pt x="35" y="0"/>
                  <a:pt x="35" y="0"/>
                </a:cubicBezTo>
                <a:close/>
                <a:moveTo>
                  <a:pt x="66" y="17"/>
                </a:moveTo>
                <a:cubicBezTo>
                  <a:pt x="71" y="9"/>
                  <a:pt x="71" y="9"/>
                  <a:pt x="71" y="9"/>
                </a:cubicBezTo>
                <a:cubicBezTo>
                  <a:pt x="79" y="15"/>
                  <a:pt x="79" y="15"/>
                  <a:pt x="79" y="15"/>
                </a:cubicBezTo>
                <a:cubicBezTo>
                  <a:pt x="74" y="22"/>
                  <a:pt x="74" y="22"/>
                  <a:pt x="74" y="22"/>
                </a:cubicBezTo>
                <a:cubicBezTo>
                  <a:pt x="72" y="20"/>
                  <a:pt x="69" y="18"/>
                  <a:pt x="66" y="1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17" name="Freeform 1956"/>
          <p:cNvSpPr>
            <a:spLocks noEditPoints="1"/>
          </p:cNvSpPr>
          <p:nvPr/>
        </p:nvSpPr>
        <p:spPr bwMode="auto">
          <a:xfrm>
            <a:off x="6272746" y="2122053"/>
            <a:ext cx="1487976" cy="1765117"/>
          </a:xfrm>
          <a:custGeom>
            <a:avLst/>
            <a:gdLst>
              <a:gd name="T0" fmla="*/ 51 w 85"/>
              <a:gd name="T1" fmla="*/ 62 h 103"/>
              <a:gd name="T2" fmla="*/ 43 w 85"/>
              <a:gd name="T3" fmla="*/ 70 h 103"/>
              <a:gd name="T4" fmla="*/ 35 w 85"/>
              <a:gd name="T5" fmla="*/ 62 h 103"/>
              <a:gd name="T6" fmla="*/ 39 w 85"/>
              <a:gd name="T7" fmla="*/ 56 h 103"/>
              <a:gd name="T8" fmla="*/ 42 w 85"/>
              <a:gd name="T9" fmla="*/ 34 h 103"/>
              <a:gd name="T10" fmla="*/ 43 w 85"/>
              <a:gd name="T11" fmla="*/ 33 h 103"/>
              <a:gd name="T12" fmla="*/ 44 w 85"/>
              <a:gd name="T13" fmla="*/ 34 h 103"/>
              <a:gd name="T14" fmla="*/ 47 w 85"/>
              <a:gd name="T15" fmla="*/ 56 h 103"/>
              <a:gd name="T16" fmla="*/ 51 w 85"/>
              <a:gd name="T17" fmla="*/ 62 h 103"/>
              <a:gd name="T18" fmla="*/ 74 w 85"/>
              <a:gd name="T19" fmla="*/ 60 h 103"/>
              <a:gd name="T20" fmla="*/ 42 w 85"/>
              <a:gd name="T21" fmla="*/ 28 h 103"/>
              <a:gd name="T22" fmla="*/ 11 w 85"/>
              <a:gd name="T23" fmla="*/ 60 h 103"/>
              <a:gd name="T24" fmla="*/ 42 w 85"/>
              <a:gd name="T25" fmla="*/ 92 h 103"/>
              <a:gd name="T26" fmla="*/ 74 w 85"/>
              <a:gd name="T27" fmla="*/ 60 h 103"/>
              <a:gd name="T28" fmla="*/ 85 w 85"/>
              <a:gd name="T29" fmla="*/ 60 h 103"/>
              <a:gd name="T30" fmla="*/ 42 w 85"/>
              <a:gd name="T31" fmla="*/ 103 h 103"/>
              <a:gd name="T32" fmla="*/ 0 w 85"/>
              <a:gd name="T33" fmla="*/ 60 h 103"/>
              <a:gd name="T34" fmla="*/ 42 w 85"/>
              <a:gd name="T35" fmla="*/ 17 h 103"/>
              <a:gd name="T36" fmla="*/ 85 w 85"/>
              <a:gd name="T37" fmla="*/ 60 h 103"/>
              <a:gd name="T38" fmla="*/ 35 w 85"/>
              <a:gd name="T39" fmla="*/ 0 h 103"/>
              <a:gd name="T40" fmla="*/ 35 w 85"/>
              <a:gd name="T41" fmla="*/ 11 h 103"/>
              <a:gd name="T42" fmla="*/ 42 w 85"/>
              <a:gd name="T43" fmla="*/ 11 h 103"/>
              <a:gd name="T44" fmla="*/ 50 w 85"/>
              <a:gd name="T45" fmla="*/ 11 h 103"/>
              <a:gd name="T46" fmla="*/ 50 w 85"/>
              <a:gd name="T47" fmla="*/ 0 h 103"/>
              <a:gd name="T48" fmla="*/ 35 w 85"/>
              <a:gd name="T49" fmla="*/ 0 h 103"/>
              <a:gd name="T50" fmla="*/ 66 w 85"/>
              <a:gd name="T51" fmla="*/ 17 h 103"/>
              <a:gd name="T52" fmla="*/ 71 w 85"/>
              <a:gd name="T53" fmla="*/ 9 h 103"/>
              <a:gd name="T54" fmla="*/ 79 w 85"/>
              <a:gd name="T55" fmla="*/ 15 h 103"/>
              <a:gd name="T56" fmla="*/ 74 w 85"/>
              <a:gd name="T57" fmla="*/ 22 h 103"/>
              <a:gd name="T58" fmla="*/ 66 w 85"/>
              <a:gd name="T59" fmla="*/ 17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5" h="103">
                <a:moveTo>
                  <a:pt x="51" y="62"/>
                </a:moveTo>
                <a:cubicBezTo>
                  <a:pt x="51" y="67"/>
                  <a:pt x="47" y="70"/>
                  <a:pt x="43" y="70"/>
                </a:cubicBezTo>
                <a:cubicBezTo>
                  <a:pt x="39" y="70"/>
                  <a:pt x="35" y="67"/>
                  <a:pt x="35" y="62"/>
                </a:cubicBezTo>
                <a:cubicBezTo>
                  <a:pt x="35" y="60"/>
                  <a:pt x="37" y="57"/>
                  <a:pt x="39" y="56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4"/>
                  <a:pt x="42" y="33"/>
                  <a:pt x="43" y="33"/>
                </a:cubicBezTo>
                <a:cubicBezTo>
                  <a:pt x="43" y="33"/>
                  <a:pt x="44" y="33"/>
                  <a:pt x="44" y="34"/>
                </a:cubicBezTo>
                <a:cubicBezTo>
                  <a:pt x="47" y="56"/>
                  <a:pt x="47" y="56"/>
                  <a:pt x="47" y="56"/>
                </a:cubicBezTo>
                <a:cubicBezTo>
                  <a:pt x="49" y="57"/>
                  <a:pt x="51" y="59"/>
                  <a:pt x="51" y="62"/>
                </a:cubicBezTo>
                <a:close/>
                <a:moveTo>
                  <a:pt x="74" y="60"/>
                </a:moveTo>
                <a:cubicBezTo>
                  <a:pt x="74" y="43"/>
                  <a:pt x="60" y="28"/>
                  <a:pt x="42" y="28"/>
                </a:cubicBezTo>
                <a:cubicBezTo>
                  <a:pt x="25" y="28"/>
                  <a:pt x="11" y="43"/>
                  <a:pt x="11" y="60"/>
                </a:cubicBezTo>
                <a:cubicBezTo>
                  <a:pt x="11" y="78"/>
                  <a:pt x="25" y="92"/>
                  <a:pt x="42" y="92"/>
                </a:cubicBezTo>
                <a:cubicBezTo>
                  <a:pt x="60" y="92"/>
                  <a:pt x="74" y="78"/>
                  <a:pt x="74" y="60"/>
                </a:cubicBezTo>
                <a:close/>
                <a:moveTo>
                  <a:pt x="85" y="60"/>
                </a:moveTo>
                <a:cubicBezTo>
                  <a:pt x="85" y="84"/>
                  <a:pt x="66" y="103"/>
                  <a:pt x="42" y="103"/>
                </a:cubicBezTo>
                <a:cubicBezTo>
                  <a:pt x="19" y="103"/>
                  <a:pt x="0" y="84"/>
                  <a:pt x="0" y="60"/>
                </a:cubicBezTo>
                <a:cubicBezTo>
                  <a:pt x="0" y="36"/>
                  <a:pt x="19" y="17"/>
                  <a:pt x="42" y="17"/>
                </a:cubicBezTo>
                <a:cubicBezTo>
                  <a:pt x="66" y="17"/>
                  <a:pt x="85" y="36"/>
                  <a:pt x="85" y="60"/>
                </a:cubicBezTo>
                <a:close/>
                <a:moveTo>
                  <a:pt x="35" y="0"/>
                </a:moveTo>
                <a:cubicBezTo>
                  <a:pt x="35" y="11"/>
                  <a:pt x="35" y="11"/>
                  <a:pt x="35" y="11"/>
                </a:cubicBezTo>
                <a:cubicBezTo>
                  <a:pt x="37" y="11"/>
                  <a:pt x="40" y="11"/>
                  <a:pt x="42" y="11"/>
                </a:cubicBezTo>
                <a:cubicBezTo>
                  <a:pt x="45" y="11"/>
                  <a:pt x="47" y="11"/>
                  <a:pt x="50" y="11"/>
                </a:cubicBezTo>
                <a:cubicBezTo>
                  <a:pt x="50" y="0"/>
                  <a:pt x="50" y="0"/>
                  <a:pt x="50" y="0"/>
                </a:cubicBezTo>
                <a:cubicBezTo>
                  <a:pt x="35" y="0"/>
                  <a:pt x="35" y="0"/>
                  <a:pt x="35" y="0"/>
                </a:cubicBezTo>
                <a:close/>
                <a:moveTo>
                  <a:pt x="66" y="17"/>
                </a:moveTo>
                <a:cubicBezTo>
                  <a:pt x="71" y="9"/>
                  <a:pt x="71" y="9"/>
                  <a:pt x="71" y="9"/>
                </a:cubicBezTo>
                <a:cubicBezTo>
                  <a:pt x="79" y="15"/>
                  <a:pt x="79" y="15"/>
                  <a:pt x="79" y="15"/>
                </a:cubicBezTo>
                <a:cubicBezTo>
                  <a:pt x="74" y="22"/>
                  <a:pt x="74" y="22"/>
                  <a:pt x="74" y="22"/>
                </a:cubicBezTo>
                <a:cubicBezTo>
                  <a:pt x="72" y="20"/>
                  <a:pt x="69" y="18"/>
                  <a:pt x="66" y="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18" name="Freeform 1956"/>
          <p:cNvSpPr>
            <a:spLocks noEditPoints="1"/>
          </p:cNvSpPr>
          <p:nvPr/>
        </p:nvSpPr>
        <p:spPr bwMode="auto">
          <a:xfrm>
            <a:off x="8370120" y="2122053"/>
            <a:ext cx="1487976" cy="1765117"/>
          </a:xfrm>
          <a:custGeom>
            <a:avLst/>
            <a:gdLst>
              <a:gd name="T0" fmla="*/ 51 w 85"/>
              <a:gd name="T1" fmla="*/ 62 h 103"/>
              <a:gd name="T2" fmla="*/ 43 w 85"/>
              <a:gd name="T3" fmla="*/ 70 h 103"/>
              <a:gd name="T4" fmla="*/ 35 w 85"/>
              <a:gd name="T5" fmla="*/ 62 h 103"/>
              <a:gd name="T6" fmla="*/ 39 w 85"/>
              <a:gd name="T7" fmla="*/ 56 h 103"/>
              <a:gd name="T8" fmla="*/ 42 w 85"/>
              <a:gd name="T9" fmla="*/ 34 h 103"/>
              <a:gd name="T10" fmla="*/ 43 w 85"/>
              <a:gd name="T11" fmla="*/ 33 h 103"/>
              <a:gd name="T12" fmla="*/ 44 w 85"/>
              <a:gd name="T13" fmla="*/ 34 h 103"/>
              <a:gd name="T14" fmla="*/ 47 w 85"/>
              <a:gd name="T15" fmla="*/ 56 h 103"/>
              <a:gd name="T16" fmla="*/ 51 w 85"/>
              <a:gd name="T17" fmla="*/ 62 h 103"/>
              <a:gd name="T18" fmla="*/ 74 w 85"/>
              <a:gd name="T19" fmla="*/ 60 h 103"/>
              <a:gd name="T20" fmla="*/ 42 w 85"/>
              <a:gd name="T21" fmla="*/ 28 h 103"/>
              <a:gd name="T22" fmla="*/ 11 w 85"/>
              <a:gd name="T23" fmla="*/ 60 h 103"/>
              <a:gd name="T24" fmla="*/ 42 w 85"/>
              <a:gd name="T25" fmla="*/ 92 h 103"/>
              <a:gd name="T26" fmla="*/ 74 w 85"/>
              <a:gd name="T27" fmla="*/ 60 h 103"/>
              <a:gd name="T28" fmla="*/ 85 w 85"/>
              <a:gd name="T29" fmla="*/ 60 h 103"/>
              <a:gd name="T30" fmla="*/ 42 w 85"/>
              <a:gd name="T31" fmla="*/ 103 h 103"/>
              <a:gd name="T32" fmla="*/ 0 w 85"/>
              <a:gd name="T33" fmla="*/ 60 h 103"/>
              <a:gd name="T34" fmla="*/ 42 w 85"/>
              <a:gd name="T35" fmla="*/ 17 h 103"/>
              <a:gd name="T36" fmla="*/ 85 w 85"/>
              <a:gd name="T37" fmla="*/ 60 h 103"/>
              <a:gd name="T38" fmla="*/ 35 w 85"/>
              <a:gd name="T39" fmla="*/ 0 h 103"/>
              <a:gd name="T40" fmla="*/ 35 w 85"/>
              <a:gd name="T41" fmla="*/ 11 h 103"/>
              <a:gd name="T42" fmla="*/ 42 w 85"/>
              <a:gd name="T43" fmla="*/ 11 h 103"/>
              <a:gd name="T44" fmla="*/ 50 w 85"/>
              <a:gd name="T45" fmla="*/ 11 h 103"/>
              <a:gd name="T46" fmla="*/ 50 w 85"/>
              <a:gd name="T47" fmla="*/ 0 h 103"/>
              <a:gd name="T48" fmla="*/ 35 w 85"/>
              <a:gd name="T49" fmla="*/ 0 h 103"/>
              <a:gd name="T50" fmla="*/ 66 w 85"/>
              <a:gd name="T51" fmla="*/ 17 h 103"/>
              <a:gd name="T52" fmla="*/ 71 w 85"/>
              <a:gd name="T53" fmla="*/ 9 h 103"/>
              <a:gd name="T54" fmla="*/ 79 w 85"/>
              <a:gd name="T55" fmla="*/ 15 h 103"/>
              <a:gd name="T56" fmla="*/ 74 w 85"/>
              <a:gd name="T57" fmla="*/ 22 h 103"/>
              <a:gd name="T58" fmla="*/ 66 w 85"/>
              <a:gd name="T59" fmla="*/ 17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5" h="103">
                <a:moveTo>
                  <a:pt x="51" y="62"/>
                </a:moveTo>
                <a:cubicBezTo>
                  <a:pt x="51" y="67"/>
                  <a:pt x="47" y="70"/>
                  <a:pt x="43" y="70"/>
                </a:cubicBezTo>
                <a:cubicBezTo>
                  <a:pt x="39" y="70"/>
                  <a:pt x="35" y="67"/>
                  <a:pt x="35" y="62"/>
                </a:cubicBezTo>
                <a:cubicBezTo>
                  <a:pt x="35" y="60"/>
                  <a:pt x="37" y="57"/>
                  <a:pt x="39" y="56"/>
                </a:cubicBezTo>
                <a:cubicBezTo>
                  <a:pt x="42" y="34"/>
                  <a:pt x="42" y="34"/>
                  <a:pt x="42" y="34"/>
                </a:cubicBezTo>
                <a:cubicBezTo>
                  <a:pt x="42" y="34"/>
                  <a:pt x="42" y="33"/>
                  <a:pt x="43" y="33"/>
                </a:cubicBezTo>
                <a:cubicBezTo>
                  <a:pt x="43" y="33"/>
                  <a:pt x="44" y="33"/>
                  <a:pt x="44" y="34"/>
                </a:cubicBezTo>
                <a:cubicBezTo>
                  <a:pt x="47" y="56"/>
                  <a:pt x="47" y="56"/>
                  <a:pt x="47" y="56"/>
                </a:cubicBezTo>
                <a:cubicBezTo>
                  <a:pt x="49" y="57"/>
                  <a:pt x="51" y="59"/>
                  <a:pt x="51" y="62"/>
                </a:cubicBezTo>
                <a:close/>
                <a:moveTo>
                  <a:pt x="74" y="60"/>
                </a:moveTo>
                <a:cubicBezTo>
                  <a:pt x="74" y="43"/>
                  <a:pt x="60" y="28"/>
                  <a:pt x="42" y="28"/>
                </a:cubicBezTo>
                <a:cubicBezTo>
                  <a:pt x="25" y="28"/>
                  <a:pt x="11" y="43"/>
                  <a:pt x="11" y="60"/>
                </a:cubicBezTo>
                <a:cubicBezTo>
                  <a:pt x="11" y="78"/>
                  <a:pt x="25" y="92"/>
                  <a:pt x="42" y="92"/>
                </a:cubicBezTo>
                <a:cubicBezTo>
                  <a:pt x="60" y="92"/>
                  <a:pt x="74" y="78"/>
                  <a:pt x="74" y="60"/>
                </a:cubicBezTo>
                <a:close/>
                <a:moveTo>
                  <a:pt x="85" y="60"/>
                </a:moveTo>
                <a:cubicBezTo>
                  <a:pt x="85" y="84"/>
                  <a:pt x="66" y="103"/>
                  <a:pt x="42" y="103"/>
                </a:cubicBezTo>
                <a:cubicBezTo>
                  <a:pt x="19" y="103"/>
                  <a:pt x="0" y="84"/>
                  <a:pt x="0" y="60"/>
                </a:cubicBezTo>
                <a:cubicBezTo>
                  <a:pt x="0" y="36"/>
                  <a:pt x="19" y="17"/>
                  <a:pt x="42" y="17"/>
                </a:cubicBezTo>
                <a:cubicBezTo>
                  <a:pt x="66" y="17"/>
                  <a:pt x="85" y="36"/>
                  <a:pt x="85" y="60"/>
                </a:cubicBezTo>
                <a:close/>
                <a:moveTo>
                  <a:pt x="35" y="0"/>
                </a:moveTo>
                <a:cubicBezTo>
                  <a:pt x="35" y="11"/>
                  <a:pt x="35" y="11"/>
                  <a:pt x="35" y="11"/>
                </a:cubicBezTo>
                <a:cubicBezTo>
                  <a:pt x="37" y="11"/>
                  <a:pt x="40" y="11"/>
                  <a:pt x="42" y="11"/>
                </a:cubicBezTo>
                <a:cubicBezTo>
                  <a:pt x="45" y="11"/>
                  <a:pt x="47" y="11"/>
                  <a:pt x="50" y="11"/>
                </a:cubicBezTo>
                <a:cubicBezTo>
                  <a:pt x="50" y="0"/>
                  <a:pt x="50" y="0"/>
                  <a:pt x="50" y="0"/>
                </a:cubicBezTo>
                <a:cubicBezTo>
                  <a:pt x="35" y="0"/>
                  <a:pt x="35" y="0"/>
                  <a:pt x="35" y="0"/>
                </a:cubicBezTo>
                <a:close/>
                <a:moveTo>
                  <a:pt x="66" y="17"/>
                </a:moveTo>
                <a:cubicBezTo>
                  <a:pt x="71" y="9"/>
                  <a:pt x="71" y="9"/>
                  <a:pt x="71" y="9"/>
                </a:cubicBezTo>
                <a:cubicBezTo>
                  <a:pt x="79" y="15"/>
                  <a:pt x="79" y="15"/>
                  <a:pt x="79" y="15"/>
                </a:cubicBezTo>
                <a:cubicBezTo>
                  <a:pt x="74" y="22"/>
                  <a:pt x="74" y="22"/>
                  <a:pt x="74" y="22"/>
                </a:cubicBezTo>
                <a:cubicBezTo>
                  <a:pt x="72" y="20"/>
                  <a:pt x="69" y="18"/>
                  <a:pt x="66" y="1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173408" y="4266257"/>
            <a:ext cx="1255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Personal</a:t>
            </a:r>
            <a:endParaRPr lang="bg-BG" sz="2400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273701" y="4266257"/>
            <a:ext cx="1241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Medium</a:t>
            </a:r>
            <a:endParaRPr lang="bg-BG" sz="2400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386596" y="4266257"/>
            <a:ext cx="12602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Business</a:t>
            </a:r>
            <a:endParaRPr lang="bg-BG" sz="2400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263459" y="4266257"/>
            <a:ext cx="1701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Professional</a:t>
            </a:r>
            <a:endParaRPr lang="bg-BG" sz="2400">
              <a:solidFill>
                <a:srgbClr val="003960"/>
              </a:solidFill>
              <a:latin typeface="Calibri" panose="020F050202020403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25224" y="4758699"/>
            <a:ext cx="1351652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867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4.3</a:t>
            </a:r>
            <a:r>
              <a:rPr lang="en-US" sz="4267">
                <a:solidFill>
                  <a:srgbClr val="003960"/>
                </a:solidFill>
                <a:latin typeface="Calibri" panose="020F05020202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</a:t>
            </a:r>
            <a:endParaRPr lang="bg-BG" sz="4267">
              <a:solidFill>
                <a:srgbClr val="003960"/>
              </a:solidFill>
              <a:latin typeface="Calibri" panose="020F05020202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18398" y="4758128"/>
            <a:ext cx="1351652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867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3.7</a:t>
            </a:r>
            <a:r>
              <a:rPr lang="en-US" sz="4267">
                <a:solidFill>
                  <a:srgbClr val="003960"/>
                </a:solidFill>
                <a:latin typeface="Calibri" panose="020F05020202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</a:t>
            </a:r>
            <a:endParaRPr lang="bg-BG" sz="4267">
              <a:solidFill>
                <a:srgbClr val="003960"/>
              </a:solidFill>
              <a:latin typeface="Calibri" panose="020F05020202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40910" y="4808115"/>
            <a:ext cx="1351652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867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2.1</a:t>
            </a:r>
            <a:r>
              <a:rPr lang="en-US" sz="4267">
                <a:solidFill>
                  <a:srgbClr val="003960"/>
                </a:solidFill>
                <a:latin typeface="Calibri" panose="020F05020202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</a:t>
            </a:r>
            <a:endParaRPr lang="bg-BG" sz="4267">
              <a:solidFill>
                <a:srgbClr val="003960"/>
              </a:solidFill>
              <a:latin typeface="Calibri" panose="020F05020202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438284" y="4810150"/>
            <a:ext cx="1351652" cy="995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867">
                <a:solidFill>
                  <a:srgbClr val="003960"/>
                </a:solidFill>
                <a:latin typeface="Calibri" panose="020F050202020403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0.9</a:t>
            </a:r>
            <a:r>
              <a:rPr lang="en-US" sz="4267">
                <a:solidFill>
                  <a:srgbClr val="003960"/>
                </a:solidFill>
                <a:latin typeface="Calibri" panose="020F050202020403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</a:t>
            </a:r>
            <a:endParaRPr lang="bg-BG" sz="4267">
              <a:solidFill>
                <a:srgbClr val="003960"/>
              </a:solidFill>
              <a:latin typeface="Calibri" panose="020F050202020403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507473" y="4121476"/>
            <a:ext cx="578042" cy="60959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4605201" y="4117421"/>
            <a:ext cx="578042" cy="6095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727713" y="4117421"/>
            <a:ext cx="578042" cy="60959"/>
          </a:xfrm>
          <a:prstGeom prst="roundRect">
            <a:avLst>
              <a:gd name="adj" fmla="val 50000"/>
            </a:avLst>
          </a:prstGeom>
          <a:solidFill>
            <a:srgbClr val="0039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825087" y="4120223"/>
            <a:ext cx="578042" cy="609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872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83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19" grpId="0"/>
      <p:bldP spid="20" grpId="0" animBg="1"/>
      <p:bldP spid="21" grpId="0" animBg="1"/>
      <p:bldP spid="22" grpId="0" animBg="1"/>
      <p:bldP spid="3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50438D38-6B6F-4A45-BC9C-1A72B870A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Raster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4DA6EB4-E4CB-49CB-8344-D9BB478D33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Alle Publikationen der THU folgen einem vorgegebenen </a:t>
            </a:r>
            <a:r>
              <a:rPr lang="de-DE" err="1"/>
              <a:t>Layoutraster</a:t>
            </a:r>
            <a:r>
              <a:rPr lang="de-DE"/>
              <a:t>, das die Positionierung der einzelnen Elemente definiert. </a:t>
            </a:r>
          </a:p>
          <a:p>
            <a:pPr marL="0" indent="0">
              <a:buNone/>
            </a:pPr>
            <a:r>
              <a:rPr lang="de-DE"/>
              <a:t>Für diese Präsentationsvorlage wurde das Raster mittels </a:t>
            </a:r>
            <a:r>
              <a:rPr lang="de-DE" b="1"/>
              <a:t>Führungslinien</a:t>
            </a:r>
            <a:r>
              <a:rPr lang="de-DE"/>
              <a:t> hinterlegt.</a:t>
            </a:r>
            <a:br>
              <a:rPr lang="de-DE"/>
            </a:br>
            <a:r>
              <a:rPr lang="de-DE"/>
              <a:t>Diese lassen sich im Menü „Ansicht“ ein- und ausblenden.</a:t>
            </a:r>
          </a:p>
          <a:p>
            <a:pPr marL="0" indent="0">
              <a:buNone/>
            </a:pPr>
            <a:r>
              <a:rPr lang="de-DE"/>
              <a:t>Die Führungslinien helfen auch bei der Positionierung von Bild- und Textelementen.</a:t>
            </a:r>
          </a:p>
          <a:p>
            <a:r>
              <a:rPr lang="de-DE"/>
              <a:t>Bei allen Folien wird das Logo </a:t>
            </a:r>
            <a:r>
              <a:rPr lang="de-DE" b="1"/>
              <a:t>oben rechts </a:t>
            </a:r>
            <a:r>
              <a:rPr lang="de-DE"/>
              <a:t>abgebildet</a:t>
            </a:r>
          </a:p>
        </p:txBody>
      </p:sp>
      <p:pic>
        <p:nvPicPr>
          <p:cNvPr id="18" name="Inhaltsplatzhalter 17">
            <a:extLst>
              <a:ext uri="{FF2B5EF4-FFF2-40B4-BE49-F238E27FC236}">
                <a16:creationId xmlns:a16="http://schemas.microsoft.com/office/drawing/2014/main" id="{318EAA87-05D1-4CAA-A658-66F6FADC2E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416" y="2490713"/>
            <a:ext cx="2540131" cy="2921150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34244FE-85F5-4E98-9211-D838F1332A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Positionierung der einzelnen Elemente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6382D2C-E99A-4BCF-A398-14B66FEA6C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</p:spTree>
    <p:extLst>
      <p:ext uri="{BB962C8B-B14F-4D97-AF65-F5344CB8AC3E}">
        <p14:creationId xmlns:p14="http://schemas.microsoft.com/office/powerpoint/2010/main" val="2414457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ED089C-A250-4D4A-8785-1A2E4C734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Fußzeilen und Signaturen anpassen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F276A2-0940-4E69-9B25-9D641CFA9F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Durch das anpassen der Fußzeilen können individuelle Texte, wie Titel, Signaturen oder Verfasser ergänzt werden.</a:t>
            </a:r>
          </a:p>
          <a:p>
            <a:r>
              <a:rPr lang="de-DE"/>
              <a:t>Einfügen: „Kopf- und Fußzeile“</a:t>
            </a:r>
          </a:p>
          <a:p>
            <a:r>
              <a:rPr lang="de-DE"/>
              <a:t>Ergänzen von individuellem Text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01DD41A5-392F-4AA4-9279-34DAA91B35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31455A-DE6B-4F91-828A-F3A05DDBC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1318DDD-6384-4F37-81AE-F4FBBF419A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484" y="3068325"/>
            <a:ext cx="3854959" cy="2929189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C88DB13-C7C2-4CB4-8BFC-6116741876B7}"/>
              </a:ext>
            </a:extLst>
          </p:cNvPr>
          <p:cNvGrpSpPr/>
          <p:nvPr/>
        </p:nvGrpSpPr>
        <p:grpSpPr>
          <a:xfrm>
            <a:off x="8271322" y="1665291"/>
            <a:ext cx="811213" cy="1500787"/>
            <a:chOff x="7807528" y="1677174"/>
            <a:chExt cx="811213" cy="150078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748944ED-9345-4D8F-B59B-A9F7E4B08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528" y="1677174"/>
              <a:ext cx="807793" cy="398043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4541F55-4E6F-4FA6-9975-2ABF5B3ED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7528" y="2075217"/>
              <a:ext cx="811213" cy="1102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88662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1EDAE-DDC8-425F-995C-2B45B3F84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Arbeiten mit der Präsentationsvorlage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36CEDB-FAE8-4A10-9184-2F7B308DC4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Für jede neue Folie innerhalb einer Präsentation sollte das passende Layout (einspaltig, zweispaltig, Bildspalte, …) gewählt werden.</a:t>
            </a:r>
          </a:p>
          <a:p>
            <a:pPr marL="0" indent="0">
              <a:buNone/>
            </a:pPr>
            <a:r>
              <a:rPr lang="de-DE"/>
              <a:t>Texte und Bilder sollten direkt in den vorgegebenen Feldern platzieren.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D7E57C4-65F5-4936-A072-C3C75A80FA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939" y="1665288"/>
            <a:ext cx="4351084" cy="4572000"/>
          </a:xfr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4FDE684-F1CF-47E7-9EF4-E29808507C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861B7-477F-48D6-8CF8-3CB4CA99FB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</p:spTree>
    <p:extLst>
      <p:ext uri="{BB962C8B-B14F-4D97-AF65-F5344CB8AC3E}">
        <p14:creationId xmlns:p14="http://schemas.microsoft.com/office/powerpoint/2010/main" val="37417002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8DC9283D-2DF4-4C26-AF1C-18C468F02FF6}"/>
              </a:ext>
            </a:extLst>
          </p:cNvPr>
          <p:cNvSpPr>
            <a:spLocks noChangeAspect="1"/>
          </p:cNvSpPr>
          <p:nvPr/>
        </p:nvSpPr>
        <p:spPr>
          <a:xfrm>
            <a:off x="516233" y="3597637"/>
            <a:ext cx="11186459" cy="2638863"/>
          </a:xfrm>
          <a:custGeom>
            <a:avLst/>
            <a:gdLst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47124 w 11163480"/>
              <a:gd name="connsiteY3" fmla="*/ 3796277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0881793 w 11163480"/>
              <a:gd name="connsiteY3" fmla="*/ 3787609 h 4038961"/>
              <a:gd name="connsiteX4" fmla="*/ 11163480 w 11163480"/>
              <a:gd name="connsiteY4" fmla="*/ 3007553 h 4038961"/>
              <a:gd name="connsiteX5" fmla="*/ 11159147 w 11163480"/>
              <a:gd name="connsiteY5" fmla="*/ 0 h 4038961"/>
              <a:gd name="connsiteX6" fmla="*/ 5573073 w 11163480"/>
              <a:gd name="connsiteY6" fmla="*/ 1828800 h 4038961"/>
              <a:gd name="connsiteX7" fmla="*/ 0 w 11163480"/>
              <a:gd name="connsiteY7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1163480 w 11163480"/>
              <a:gd name="connsiteY3" fmla="*/ 3007553 h 4038961"/>
              <a:gd name="connsiteX4" fmla="*/ 11159147 w 11163480"/>
              <a:gd name="connsiteY4" fmla="*/ 0 h 4038961"/>
              <a:gd name="connsiteX5" fmla="*/ 5573073 w 11163480"/>
              <a:gd name="connsiteY5" fmla="*/ 1828800 h 4038961"/>
              <a:gd name="connsiteX6" fmla="*/ 0 w 11163480"/>
              <a:gd name="connsiteY6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1163480 w 11163480"/>
              <a:gd name="connsiteY3" fmla="*/ 3007553 h 4038961"/>
              <a:gd name="connsiteX4" fmla="*/ 11159147 w 11163480"/>
              <a:gd name="connsiteY4" fmla="*/ 0 h 4038961"/>
              <a:gd name="connsiteX5" fmla="*/ 5573073 w 11163480"/>
              <a:gd name="connsiteY5" fmla="*/ 1828800 h 4038961"/>
              <a:gd name="connsiteX6" fmla="*/ 0 w 11163480"/>
              <a:gd name="connsiteY6" fmla="*/ 3068224 h 4038961"/>
              <a:gd name="connsiteX0" fmla="*/ 0 w 11163480"/>
              <a:gd name="connsiteY0" fmla="*/ 3068224 h 4038961"/>
              <a:gd name="connsiteX1" fmla="*/ 13001 w 11163480"/>
              <a:gd name="connsiteY1" fmla="*/ 4030294 h 4038961"/>
              <a:gd name="connsiteX2" fmla="*/ 9885054 w 11163480"/>
              <a:gd name="connsiteY2" fmla="*/ 4038961 h 4038961"/>
              <a:gd name="connsiteX3" fmla="*/ 11163480 w 11163480"/>
              <a:gd name="connsiteY3" fmla="*/ 3007553 h 4038961"/>
              <a:gd name="connsiteX4" fmla="*/ 11159147 w 11163480"/>
              <a:gd name="connsiteY4" fmla="*/ 0 h 4038961"/>
              <a:gd name="connsiteX5" fmla="*/ 5573073 w 11163480"/>
              <a:gd name="connsiteY5" fmla="*/ 1828800 h 4038961"/>
              <a:gd name="connsiteX6" fmla="*/ 0 w 11163480"/>
              <a:gd name="connsiteY6" fmla="*/ 3068224 h 4038961"/>
              <a:gd name="connsiteX0" fmla="*/ 0 w 11163480"/>
              <a:gd name="connsiteY0" fmla="*/ 3068224 h 4039315"/>
              <a:gd name="connsiteX1" fmla="*/ 13001 w 11163480"/>
              <a:gd name="connsiteY1" fmla="*/ 4030294 h 4039315"/>
              <a:gd name="connsiteX2" fmla="*/ 9885054 w 11163480"/>
              <a:gd name="connsiteY2" fmla="*/ 4038961 h 4039315"/>
              <a:gd name="connsiteX3" fmla="*/ 11163480 w 11163480"/>
              <a:gd name="connsiteY3" fmla="*/ 3007553 h 4039315"/>
              <a:gd name="connsiteX4" fmla="*/ 11159147 w 11163480"/>
              <a:gd name="connsiteY4" fmla="*/ 0 h 4039315"/>
              <a:gd name="connsiteX5" fmla="*/ 5573073 w 11163480"/>
              <a:gd name="connsiteY5" fmla="*/ 1828800 h 4039315"/>
              <a:gd name="connsiteX6" fmla="*/ 0 w 11163480"/>
              <a:gd name="connsiteY6" fmla="*/ 3068224 h 4039315"/>
              <a:gd name="connsiteX0" fmla="*/ 0 w 11163480"/>
              <a:gd name="connsiteY0" fmla="*/ 3068224 h 4039263"/>
              <a:gd name="connsiteX1" fmla="*/ 13001 w 11163480"/>
              <a:gd name="connsiteY1" fmla="*/ 4030294 h 4039263"/>
              <a:gd name="connsiteX2" fmla="*/ 9885054 w 11163480"/>
              <a:gd name="connsiteY2" fmla="*/ 4038961 h 4039263"/>
              <a:gd name="connsiteX3" fmla="*/ 11163480 w 11163480"/>
              <a:gd name="connsiteY3" fmla="*/ 2916547 h 4039263"/>
              <a:gd name="connsiteX4" fmla="*/ 11159147 w 11163480"/>
              <a:gd name="connsiteY4" fmla="*/ 0 h 4039263"/>
              <a:gd name="connsiteX5" fmla="*/ 5573073 w 11163480"/>
              <a:gd name="connsiteY5" fmla="*/ 1828800 h 4039263"/>
              <a:gd name="connsiteX6" fmla="*/ 0 w 11163480"/>
              <a:gd name="connsiteY6" fmla="*/ 3068224 h 4039263"/>
              <a:gd name="connsiteX0" fmla="*/ 0 w 11163608"/>
              <a:gd name="connsiteY0" fmla="*/ 3068224 h 4039339"/>
              <a:gd name="connsiteX1" fmla="*/ 13001 w 11163608"/>
              <a:gd name="connsiteY1" fmla="*/ 4030294 h 4039339"/>
              <a:gd name="connsiteX2" fmla="*/ 9885054 w 11163608"/>
              <a:gd name="connsiteY2" fmla="*/ 4038961 h 4039339"/>
              <a:gd name="connsiteX3" fmla="*/ 11163480 w 11163608"/>
              <a:gd name="connsiteY3" fmla="*/ 2916547 h 4039339"/>
              <a:gd name="connsiteX4" fmla="*/ 11159147 w 11163608"/>
              <a:gd name="connsiteY4" fmla="*/ 0 h 4039339"/>
              <a:gd name="connsiteX5" fmla="*/ 5573073 w 11163608"/>
              <a:gd name="connsiteY5" fmla="*/ 1828800 h 4039339"/>
              <a:gd name="connsiteX6" fmla="*/ 0 w 11163608"/>
              <a:gd name="connsiteY6" fmla="*/ 3068224 h 4039339"/>
              <a:gd name="connsiteX0" fmla="*/ 0 w 11163608"/>
              <a:gd name="connsiteY0" fmla="*/ 3068224 h 4042208"/>
              <a:gd name="connsiteX1" fmla="*/ 4066 w 11163608"/>
              <a:gd name="connsiteY1" fmla="*/ 4042208 h 4042208"/>
              <a:gd name="connsiteX2" fmla="*/ 9885054 w 11163608"/>
              <a:gd name="connsiteY2" fmla="*/ 4038961 h 4042208"/>
              <a:gd name="connsiteX3" fmla="*/ 11163480 w 11163608"/>
              <a:gd name="connsiteY3" fmla="*/ 2916547 h 4042208"/>
              <a:gd name="connsiteX4" fmla="*/ 11159147 w 11163608"/>
              <a:gd name="connsiteY4" fmla="*/ 0 h 4042208"/>
              <a:gd name="connsiteX5" fmla="*/ 5573073 w 11163608"/>
              <a:gd name="connsiteY5" fmla="*/ 1828800 h 4042208"/>
              <a:gd name="connsiteX6" fmla="*/ 0 w 11163608"/>
              <a:gd name="connsiteY6" fmla="*/ 3068224 h 4042208"/>
              <a:gd name="connsiteX0" fmla="*/ 3205 w 11159752"/>
              <a:gd name="connsiteY0" fmla="*/ 3068224 h 4042208"/>
              <a:gd name="connsiteX1" fmla="*/ 210 w 11159752"/>
              <a:gd name="connsiteY1" fmla="*/ 4042208 h 4042208"/>
              <a:gd name="connsiteX2" fmla="*/ 9881198 w 11159752"/>
              <a:gd name="connsiteY2" fmla="*/ 4038961 h 4042208"/>
              <a:gd name="connsiteX3" fmla="*/ 11159624 w 11159752"/>
              <a:gd name="connsiteY3" fmla="*/ 2916547 h 4042208"/>
              <a:gd name="connsiteX4" fmla="*/ 11155291 w 11159752"/>
              <a:gd name="connsiteY4" fmla="*/ 0 h 4042208"/>
              <a:gd name="connsiteX5" fmla="*/ 5569217 w 11159752"/>
              <a:gd name="connsiteY5" fmla="*/ 1828800 h 4042208"/>
              <a:gd name="connsiteX6" fmla="*/ 3205 w 11159752"/>
              <a:gd name="connsiteY6" fmla="*/ 3068224 h 4042208"/>
              <a:gd name="connsiteX0" fmla="*/ 6662 w 11159679"/>
              <a:gd name="connsiteY0" fmla="*/ 3078815 h 4042208"/>
              <a:gd name="connsiteX1" fmla="*/ 137 w 11159679"/>
              <a:gd name="connsiteY1" fmla="*/ 4042208 h 4042208"/>
              <a:gd name="connsiteX2" fmla="*/ 9881125 w 11159679"/>
              <a:gd name="connsiteY2" fmla="*/ 4038961 h 4042208"/>
              <a:gd name="connsiteX3" fmla="*/ 11159551 w 11159679"/>
              <a:gd name="connsiteY3" fmla="*/ 2916547 h 4042208"/>
              <a:gd name="connsiteX4" fmla="*/ 11155218 w 11159679"/>
              <a:gd name="connsiteY4" fmla="*/ 0 h 4042208"/>
              <a:gd name="connsiteX5" fmla="*/ 5569144 w 11159679"/>
              <a:gd name="connsiteY5" fmla="*/ 1828800 h 4042208"/>
              <a:gd name="connsiteX6" fmla="*/ 6662 w 11159679"/>
              <a:gd name="connsiteY6" fmla="*/ 3078815 h 4042208"/>
              <a:gd name="connsiteX0" fmla="*/ 1518 w 11159830"/>
              <a:gd name="connsiteY0" fmla="*/ 3069989 h 4042208"/>
              <a:gd name="connsiteX1" fmla="*/ 288 w 11159830"/>
              <a:gd name="connsiteY1" fmla="*/ 4042208 h 4042208"/>
              <a:gd name="connsiteX2" fmla="*/ 9881276 w 11159830"/>
              <a:gd name="connsiteY2" fmla="*/ 4038961 h 4042208"/>
              <a:gd name="connsiteX3" fmla="*/ 11159702 w 11159830"/>
              <a:gd name="connsiteY3" fmla="*/ 2916547 h 4042208"/>
              <a:gd name="connsiteX4" fmla="*/ 11155369 w 11159830"/>
              <a:gd name="connsiteY4" fmla="*/ 0 h 4042208"/>
              <a:gd name="connsiteX5" fmla="*/ 5569295 w 11159830"/>
              <a:gd name="connsiteY5" fmla="*/ 1828800 h 4042208"/>
              <a:gd name="connsiteX6" fmla="*/ 1518 w 11159830"/>
              <a:gd name="connsiteY6" fmla="*/ 3069989 h 4042208"/>
              <a:gd name="connsiteX0" fmla="*/ 1518 w 11159830"/>
              <a:gd name="connsiteY0" fmla="*/ 3069989 h 4039339"/>
              <a:gd name="connsiteX1" fmla="*/ 288 w 11159830"/>
              <a:gd name="connsiteY1" fmla="*/ 4038677 h 4039339"/>
              <a:gd name="connsiteX2" fmla="*/ 9881276 w 11159830"/>
              <a:gd name="connsiteY2" fmla="*/ 4038961 h 4039339"/>
              <a:gd name="connsiteX3" fmla="*/ 11159702 w 11159830"/>
              <a:gd name="connsiteY3" fmla="*/ 2916547 h 4039339"/>
              <a:gd name="connsiteX4" fmla="*/ 11155369 w 11159830"/>
              <a:gd name="connsiteY4" fmla="*/ 0 h 4039339"/>
              <a:gd name="connsiteX5" fmla="*/ 5569295 w 11159830"/>
              <a:gd name="connsiteY5" fmla="*/ 1828800 h 4039339"/>
              <a:gd name="connsiteX6" fmla="*/ 1518 w 11159830"/>
              <a:gd name="connsiteY6" fmla="*/ 3069989 h 4039339"/>
              <a:gd name="connsiteX0" fmla="*/ 1518 w 11159830"/>
              <a:gd name="connsiteY0" fmla="*/ 3069989 h 4039339"/>
              <a:gd name="connsiteX1" fmla="*/ 288 w 11159830"/>
              <a:gd name="connsiteY1" fmla="*/ 4038677 h 4039339"/>
              <a:gd name="connsiteX2" fmla="*/ 9881276 w 11159830"/>
              <a:gd name="connsiteY2" fmla="*/ 4038961 h 4039339"/>
              <a:gd name="connsiteX3" fmla="*/ 11159702 w 11159830"/>
              <a:gd name="connsiteY3" fmla="*/ 2916547 h 4039339"/>
              <a:gd name="connsiteX4" fmla="*/ 11155369 w 11159830"/>
              <a:gd name="connsiteY4" fmla="*/ 0 h 4039339"/>
              <a:gd name="connsiteX5" fmla="*/ 1518 w 11159830"/>
              <a:gd name="connsiteY5" fmla="*/ 3069989 h 4039339"/>
              <a:gd name="connsiteX0" fmla="*/ 0 w 11167938"/>
              <a:gd name="connsiteY0" fmla="*/ 2001585 h 4039339"/>
              <a:gd name="connsiteX1" fmla="*/ 8396 w 11167938"/>
              <a:gd name="connsiteY1" fmla="*/ 4038677 h 4039339"/>
              <a:gd name="connsiteX2" fmla="*/ 9889384 w 11167938"/>
              <a:gd name="connsiteY2" fmla="*/ 4038961 h 4039339"/>
              <a:gd name="connsiteX3" fmla="*/ 11167810 w 11167938"/>
              <a:gd name="connsiteY3" fmla="*/ 2916547 h 4039339"/>
              <a:gd name="connsiteX4" fmla="*/ 11163477 w 11167938"/>
              <a:gd name="connsiteY4" fmla="*/ 0 h 4039339"/>
              <a:gd name="connsiteX5" fmla="*/ 0 w 11167938"/>
              <a:gd name="connsiteY5" fmla="*/ 2001585 h 4039339"/>
              <a:gd name="connsiteX0" fmla="*/ 0 w 11167938"/>
              <a:gd name="connsiteY0" fmla="*/ 2001585 h 4039339"/>
              <a:gd name="connsiteX1" fmla="*/ 8396 w 11167938"/>
              <a:gd name="connsiteY1" fmla="*/ 4038677 h 4039339"/>
              <a:gd name="connsiteX2" fmla="*/ 9889384 w 11167938"/>
              <a:gd name="connsiteY2" fmla="*/ 4038961 h 4039339"/>
              <a:gd name="connsiteX3" fmla="*/ 11167810 w 11167938"/>
              <a:gd name="connsiteY3" fmla="*/ 2916547 h 4039339"/>
              <a:gd name="connsiteX4" fmla="*/ 11163477 w 11167938"/>
              <a:gd name="connsiteY4" fmla="*/ 0 h 4039339"/>
              <a:gd name="connsiteX5" fmla="*/ 0 w 11167938"/>
              <a:gd name="connsiteY5" fmla="*/ 2001585 h 4039339"/>
              <a:gd name="connsiteX0" fmla="*/ 0 w 11167938"/>
              <a:gd name="connsiteY0" fmla="*/ 2001585 h 4039339"/>
              <a:gd name="connsiteX1" fmla="*/ 8396 w 11167938"/>
              <a:gd name="connsiteY1" fmla="*/ 4038677 h 4039339"/>
              <a:gd name="connsiteX2" fmla="*/ 9889384 w 11167938"/>
              <a:gd name="connsiteY2" fmla="*/ 4038961 h 4039339"/>
              <a:gd name="connsiteX3" fmla="*/ 11167810 w 11167938"/>
              <a:gd name="connsiteY3" fmla="*/ 2916547 h 4039339"/>
              <a:gd name="connsiteX4" fmla="*/ 11163477 w 11167938"/>
              <a:gd name="connsiteY4" fmla="*/ 0 h 4039339"/>
              <a:gd name="connsiteX5" fmla="*/ 0 w 11167938"/>
              <a:gd name="connsiteY5" fmla="*/ 2001585 h 4039339"/>
              <a:gd name="connsiteX0" fmla="*/ 0 w 11167938"/>
              <a:gd name="connsiteY0" fmla="*/ 2001585 h 4039339"/>
              <a:gd name="connsiteX1" fmla="*/ 8396 w 11167938"/>
              <a:gd name="connsiteY1" fmla="*/ 4038677 h 4039339"/>
              <a:gd name="connsiteX2" fmla="*/ 9889384 w 11167938"/>
              <a:gd name="connsiteY2" fmla="*/ 4038961 h 4039339"/>
              <a:gd name="connsiteX3" fmla="*/ 11167810 w 11167938"/>
              <a:gd name="connsiteY3" fmla="*/ 2916547 h 4039339"/>
              <a:gd name="connsiteX4" fmla="*/ 11163477 w 11167938"/>
              <a:gd name="connsiteY4" fmla="*/ 0 h 4039339"/>
              <a:gd name="connsiteX5" fmla="*/ 0 w 11167938"/>
              <a:gd name="connsiteY5" fmla="*/ 2001585 h 4039339"/>
              <a:gd name="connsiteX0" fmla="*/ 0 w 11167938"/>
              <a:gd name="connsiteY0" fmla="*/ 2001585 h 4039339"/>
              <a:gd name="connsiteX1" fmla="*/ 8396 w 11167938"/>
              <a:gd name="connsiteY1" fmla="*/ 4038677 h 4039339"/>
              <a:gd name="connsiteX2" fmla="*/ 9889384 w 11167938"/>
              <a:gd name="connsiteY2" fmla="*/ 4038961 h 4039339"/>
              <a:gd name="connsiteX3" fmla="*/ 11167810 w 11167938"/>
              <a:gd name="connsiteY3" fmla="*/ 2916547 h 4039339"/>
              <a:gd name="connsiteX4" fmla="*/ 11163477 w 11167938"/>
              <a:gd name="connsiteY4" fmla="*/ 0 h 4039339"/>
              <a:gd name="connsiteX5" fmla="*/ 0 w 11167938"/>
              <a:gd name="connsiteY5" fmla="*/ 2001585 h 4039339"/>
              <a:gd name="connsiteX0" fmla="*/ 0 w 11167938"/>
              <a:gd name="connsiteY0" fmla="*/ 601109 h 2638863"/>
              <a:gd name="connsiteX1" fmla="*/ 8396 w 11167938"/>
              <a:gd name="connsiteY1" fmla="*/ 2638201 h 2638863"/>
              <a:gd name="connsiteX2" fmla="*/ 9889384 w 11167938"/>
              <a:gd name="connsiteY2" fmla="*/ 2638485 h 2638863"/>
              <a:gd name="connsiteX3" fmla="*/ 11167810 w 11167938"/>
              <a:gd name="connsiteY3" fmla="*/ 1516071 h 2638863"/>
              <a:gd name="connsiteX4" fmla="*/ 11163477 w 11167938"/>
              <a:gd name="connsiteY4" fmla="*/ 0 h 2638863"/>
              <a:gd name="connsiteX5" fmla="*/ 0 w 11167938"/>
              <a:gd name="connsiteY5" fmla="*/ 601109 h 2638863"/>
              <a:gd name="connsiteX0" fmla="*/ 0 w 11182376"/>
              <a:gd name="connsiteY0" fmla="*/ 254599 h 2638863"/>
              <a:gd name="connsiteX1" fmla="*/ 22834 w 11182376"/>
              <a:gd name="connsiteY1" fmla="*/ 2638201 h 2638863"/>
              <a:gd name="connsiteX2" fmla="*/ 9903822 w 11182376"/>
              <a:gd name="connsiteY2" fmla="*/ 2638485 h 2638863"/>
              <a:gd name="connsiteX3" fmla="*/ 11182248 w 11182376"/>
              <a:gd name="connsiteY3" fmla="*/ 1516071 h 2638863"/>
              <a:gd name="connsiteX4" fmla="*/ 11177915 w 11182376"/>
              <a:gd name="connsiteY4" fmla="*/ 0 h 2638863"/>
              <a:gd name="connsiteX5" fmla="*/ 0 w 11182376"/>
              <a:gd name="connsiteY5" fmla="*/ 254599 h 2638863"/>
              <a:gd name="connsiteX0" fmla="*/ 0 w 11182376"/>
              <a:gd name="connsiteY0" fmla="*/ 254599 h 2638863"/>
              <a:gd name="connsiteX1" fmla="*/ 22834 w 11182376"/>
              <a:gd name="connsiteY1" fmla="*/ 2638201 h 2638863"/>
              <a:gd name="connsiteX2" fmla="*/ 9903822 w 11182376"/>
              <a:gd name="connsiteY2" fmla="*/ 2638485 h 2638863"/>
              <a:gd name="connsiteX3" fmla="*/ 11182248 w 11182376"/>
              <a:gd name="connsiteY3" fmla="*/ 1516071 h 2638863"/>
              <a:gd name="connsiteX4" fmla="*/ 11177915 w 11182376"/>
              <a:gd name="connsiteY4" fmla="*/ 0 h 2638863"/>
              <a:gd name="connsiteX5" fmla="*/ 0 w 11182376"/>
              <a:gd name="connsiteY5" fmla="*/ 254599 h 2638863"/>
              <a:gd name="connsiteX0" fmla="*/ 0 w 11182376"/>
              <a:gd name="connsiteY0" fmla="*/ 254599 h 2638863"/>
              <a:gd name="connsiteX1" fmla="*/ 22834 w 11182376"/>
              <a:gd name="connsiteY1" fmla="*/ 2638201 h 2638863"/>
              <a:gd name="connsiteX2" fmla="*/ 9903822 w 11182376"/>
              <a:gd name="connsiteY2" fmla="*/ 2638485 h 2638863"/>
              <a:gd name="connsiteX3" fmla="*/ 11182248 w 11182376"/>
              <a:gd name="connsiteY3" fmla="*/ 1516071 h 2638863"/>
              <a:gd name="connsiteX4" fmla="*/ 11177915 w 11182376"/>
              <a:gd name="connsiteY4" fmla="*/ 0 h 2638863"/>
              <a:gd name="connsiteX5" fmla="*/ 0 w 11182376"/>
              <a:gd name="connsiteY5" fmla="*/ 254599 h 2638863"/>
              <a:gd name="connsiteX0" fmla="*/ 0 w 11182376"/>
              <a:gd name="connsiteY0" fmla="*/ 254599 h 2638863"/>
              <a:gd name="connsiteX1" fmla="*/ 22834 w 11182376"/>
              <a:gd name="connsiteY1" fmla="*/ 2638201 h 2638863"/>
              <a:gd name="connsiteX2" fmla="*/ 9903822 w 11182376"/>
              <a:gd name="connsiteY2" fmla="*/ 2638485 h 2638863"/>
              <a:gd name="connsiteX3" fmla="*/ 11182248 w 11182376"/>
              <a:gd name="connsiteY3" fmla="*/ 1516071 h 2638863"/>
              <a:gd name="connsiteX4" fmla="*/ 11177915 w 11182376"/>
              <a:gd name="connsiteY4" fmla="*/ 0 h 2638863"/>
              <a:gd name="connsiteX5" fmla="*/ 0 w 11182376"/>
              <a:gd name="connsiteY5" fmla="*/ 254599 h 2638863"/>
              <a:gd name="connsiteX0" fmla="*/ 0 w 11182376"/>
              <a:gd name="connsiteY0" fmla="*/ 254599 h 2638863"/>
              <a:gd name="connsiteX1" fmla="*/ 22834 w 11182376"/>
              <a:gd name="connsiteY1" fmla="*/ 2638201 h 2638863"/>
              <a:gd name="connsiteX2" fmla="*/ 9903822 w 11182376"/>
              <a:gd name="connsiteY2" fmla="*/ 2638485 h 2638863"/>
              <a:gd name="connsiteX3" fmla="*/ 11182248 w 11182376"/>
              <a:gd name="connsiteY3" fmla="*/ 1516071 h 2638863"/>
              <a:gd name="connsiteX4" fmla="*/ 11177915 w 11182376"/>
              <a:gd name="connsiteY4" fmla="*/ 0 h 2638863"/>
              <a:gd name="connsiteX5" fmla="*/ 0 w 11182376"/>
              <a:gd name="connsiteY5" fmla="*/ 254599 h 2638863"/>
              <a:gd name="connsiteX0" fmla="*/ 1924 w 11159807"/>
              <a:gd name="connsiteY0" fmla="*/ 0 h 2645521"/>
              <a:gd name="connsiteX1" fmla="*/ 265 w 11159807"/>
              <a:gd name="connsiteY1" fmla="*/ 2644859 h 2645521"/>
              <a:gd name="connsiteX2" fmla="*/ 9881253 w 11159807"/>
              <a:gd name="connsiteY2" fmla="*/ 2645143 h 2645521"/>
              <a:gd name="connsiteX3" fmla="*/ 11159679 w 11159807"/>
              <a:gd name="connsiteY3" fmla="*/ 1522729 h 2645521"/>
              <a:gd name="connsiteX4" fmla="*/ 11155346 w 11159807"/>
              <a:gd name="connsiteY4" fmla="*/ 6658 h 2645521"/>
              <a:gd name="connsiteX5" fmla="*/ 1924 w 11159807"/>
              <a:gd name="connsiteY5" fmla="*/ 0 h 2645521"/>
              <a:gd name="connsiteX0" fmla="*/ 26198 w 11184081"/>
              <a:gd name="connsiteY0" fmla="*/ 0 h 2645521"/>
              <a:gd name="connsiteX1" fmla="*/ 46 w 11184081"/>
              <a:gd name="connsiteY1" fmla="*/ 2640777 h 2645521"/>
              <a:gd name="connsiteX2" fmla="*/ 9905527 w 11184081"/>
              <a:gd name="connsiteY2" fmla="*/ 2645143 h 2645521"/>
              <a:gd name="connsiteX3" fmla="*/ 11183953 w 11184081"/>
              <a:gd name="connsiteY3" fmla="*/ 1522729 h 2645521"/>
              <a:gd name="connsiteX4" fmla="*/ 11179620 w 11184081"/>
              <a:gd name="connsiteY4" fmla="*/ 6658 h 2645521"/>
              <a:gd name="connsiteX5" fmla="*/ 26198 w 11184081"/>
              <a:gd name="connsiteY5" fmla="*/ 0 h 2645521"/>
              <a:gd name="connsiteX0" fmla="*/ 1923 w 11184299"/>
              <a:gd name="connsiteY0" fmla="*/ 0 h 2649603"/>
              <a:gd name="connsiteX1" fmla="*/ 264 w 11184299"/>
              <a:gd name="connsiteY1" fmla="*/ 2644859 h 2649603"/>
              <a:gd name="connsiteX2" fmla="*/ 9905745 w 11184299"/>
              <a:gd name="connsiteY2" fmla="*/ 2649225 h 2649603"/>
              <a:gd name="connsiteX3" fmla="*/ 11184171 w 11184299"/>
              <a:gd name="connsiteY3" fmla="*/ 1526811 h 2649603"/>
              <a:gd name="connsiteX4" fmla="*/ 11179838 w 11184299"/>
              <a:gd name="connsiteY4" fmla="*/ 10740 h 2649603"/>
              <a:gd name="connsiteX5" fmla="*/ 1923 w 11184299"/>
              <a:gd name="connsiteY5" fmla="*/ 0 h 2649603"/>
              <a:gd name="connsiteX0" fmla="*/ 1923 w 11184299"/>
              <a:gd name="connsiteY0" fmla="*/ 58656 h 2638863"/>
              <a:gd name="connsiteX1" fmla="*/ 264 w 11184299"/>
              <a:gd name="connsiteY1" fmla="*/ 2634119 h 2638863"/>
              <a:gd name="connsiteX2" fmla="*/ 9905745 w 11184299"/>
              <a:gd name="connsiteY2" fmla="*/ 2638485 h 2638863"/>
              <a:gd name="connsiteX3" fmla="*/ 11184171 w 11184299"/>
              <a:gd name="connsiteY3" fmla="*/ 1516071 h 2638863"/>
              <a:gd name="connsiteX4" fmla="*/ 11179838 w 11184299"/>
              <a:gd name="connsiteY4" fmla="*/ 0 h 2638863"/>
              <a:gd name="connsiteX5" fmla="*/ 1923 w 11184299"/>
              <a:gd name="connsiteY5" fmla="*/ 58656 h 2638863"/>
              <a:gd name="connsiteX0" fmla="*/ 1923 w 11184299"/>
              <a:gd name="connsiteY0" fmla="*/ 30081 h 2638863"/>
              <a:gd name="connsiteX1" fmla="*/ 264 w 11184299"/>
              <a:gd name="connsiteY1" fmla="*/ 2634119 h 2638863"/>
              <a:gd name="connsiteX2" fmla="*/ 9905745 w 11184299"/>
              <a:gd name="connsiteY2" fmla="*/ 2638485 h 2638863"/>
              <a:gd name="connsiteX3" fmla="*/ 11184171 w 11184299"/>
              <a:gd name="connsiteY3" fmla="*/ 1516071 h 2638863"/>
              <a:gd name="connsiteX4" fmla="*/ 11179838 w 11184299"/>
              <a:gd name="connsiteY4" fmla="*/ 0 h 2638863"/>
              <a:gd name="connsiteX5" fmla="*/ 1923 w 11184299"/>
              <a:gd name="connsiteY5" fmla="*/ 30081 h 2638863"/>
              <a:gd name="connsiteX0" fmla="*/ 0 w 11186458"/>
              <a:gd name="connsiteY0" fmla="*/ 17835 h 2638863"/>
              <a:gd name="connsiteX1" fmla="*/ 2423 w 11186458"/>
              <a:gd name="connsiteY1" fmla="*/ 2634119 h 2638863"/>
              <a:gd name="connsiteX2" fmla="*/ 9907904 w 11186458"/>
              <a:gd name="connsiteY2" fmla="*/ 2638485 h 2638863"/>
              <a:gd name="connsiteX3" fmla="*/ 11186330 w 11186458"/>
              <a:gd name="connsiteY3" fmla="*/ 1516071 h 2638863"/>
              <a:gd name="connsiteX4" fmla="*/ 11181997 w 11186458"/>
              <a:gd name="connsiteY4" fmla="*/ 0 h 2638863"/>
              <a:gd name="connsiteX5" fmla="*/ 0 w 11186458"/>
              <a:gd name="connsiteY5" fmla="*/ 17835 h 2638863"/>
              <a:gd name="connsiteX0" fmla="*/ 0 w 11186458"/>
              <a:gd name="connsiteY0" fmla="*/ 9670 h 2638863"/>
              <a:gd name="connsiteX1" fmla="*/ 2423 w 11186458"/>
              <a:gd name="connsiteY1" fmla="*/ 2634119 h 2638863"/>
              <a:gd name="connsiteX2" fmla="*/ 9907904 w 11186458"/>
              <a:gd name="connsiteY2" fmla="*/ 2638485 h 2638863"/>
              <a:gd name="connsiteX3" fmla="*/ 11186330 w 11186458"/>
              <a:gd name="connsiteY3" fmla="*/ 1516071 h 2638863"/>
              <a:gd name="connsiteX4" fmla="*/ 11181997 w 11186458"/>
              <a:gd name="connsiteY4" fmla="*/ 0 h 2638863"/>
              <a:gd name="connsiteX5" fmla="*/ 0 w 11186458"/>
              <a:gd name="connsiteY5" fmla="*/ 9670 h 2638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186458" h="2638863">
                <a:moveTo>
                  <a:pt x="0" y="9670"/>
                </a:moveTo>
                <a:cubicBezTo>
                  <a:pt x="1355" y="334331"/>
                  <a:pt x="1068" y="2309458"/>
                  <a:pt x="2423" y="2634119"/>
                </a:cubicBezTo>
                <a:lnTo>
                  <a:pt x="9907904" y="2638485"/>
                </a:lnTo>
                <a:cubicBezTo>
                  <a:pt x="10897420" y="2654375"/>
                  <a:pt x="11193553" y="2167564"/>
                  <a:pt x="11186330" y="1516071"/>
                </a:cubicBezTo>
                <a:cubicBezTo>
                  <a:pt x="11184886" y="513553"/>
                  <a:pt x="11183441" y="1002518"/>
                  <a:pt x="11181997" y="0"/>
                </a:cubicBezTo>
                <a:lnTo>
                  <a:pt x="0" y="9670"/>
                </a:lnTo>
                <a:close/>
              </a:path>
            </a:pathLst>
          </a:custGeom>
          <a:blipFill>
            <a:blip r:embed="rId2"/>
            <a:srcRect/>
            <a:stretch>
              <a:fillRect l="-3" t="-42878" r="3" b="-107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1517062-3CB2-4C52-AE80-74D63B12C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Ändern der Titel-Grafik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1E6412A-1790-46D2-A8FD-D6945B47BA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76479883-2966-4565-9CEC-26037442B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Verfasser | Juni 2019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B8AA31F-358D-47E7-B62B-BFF2043612F5}"/>
              </a:ext>
            </a:extLst>
          </p:cNvPr>
          <p:cNvSpPr txBox="1"/>
          <p:nvPr/>
        </p:nvSpPr>
        <p:spPr>
          <a:xfrm>
            <a:off x="515151" y="1665290"/>
            <a:ext cx="6562428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882" indent="-342882">
              <a:buFont typeface="+mj-lt"/>
              <a:buAutoNum type="arabicPeriod"/>
            </a:pPr>
            <a:r>
              <a:rPr lang="de-DE">
                <a:solidFill>
                  <a:schemeClr val="accent5"/>
                </a:solidFill>
              </a:rPr>
              <a:t>Grafik auswählen</a:t>
            </a:r>
          </a:p>
          <a:p>
            <a:pPr marL="342882" indent="-342882">
              <a:buFont typeface="+mj-lt"/>
              <a:buAutoNum type="arabicPeriod"/>
            </a:pPr>
            <a:r>
              <a:rPr lang="de-DE">
                <a:solidFill>
                  <a:schemeClr val="accent5"/>
                </a:solidFill>
              </a:rPr>
              <a:t>Zeichentool &gt; Format &gt; Fülleffekt &gt; Bild…</a:t>
            </a:r>
          </a:p>
          <a:p>
            <a:pPr marL="342882" indent="-342882">
              <a:buFont typeface="+mj-lt"/>
              <a:buAutoNum type="arabicPeriod"/>
            </a:pPr>
            <a:r>
              <a:rPr lang="de-DE">
                <a:solidFill>
                  <a:schemeClr val="accent5"/>
                </a:solidFill>
              </a:rPr>
              <a:t>Bild aus Datei &gt; gewünschtes Bild einfügen</a:t>
            </a:r>
          </a:p>
          <a:p>
            <a:pPr marL="342882" indent="-342882">
              <a:buFont typeface="+mj-lt"/>
              <a:buAutoNum type="arabicPeriod"/>
            </a:pPr>
            <a:r>
              <a:rPr lang="de-DE">
                <a:solidFill>
                  <a:schemeClr val="accent5"/>
                </a:solidFill>
              </a:rPr>
              <a:t>Bildtools &gt; Format &gt; Zuschneiden &gt; Füllbereich</a:t>
            </a:r>
          </a:p>
          <a:p>
            <a:pPr marL="342882" indent="-342882">
              <a:buFont typeface="+mj-lt"/>
              <a:buAutoNum type="arabicPeriod"/>
            </a:pPr>
            <a:r>
              <a:rPr lang="de-DE">
                <a:solidFill>
                  <a:schemeClr val="accent5"/>
                </a:solidFill>
              </a:rPr>
              <a:t>Foto auf gewünschte Größe/Position im Anschnitt anpassen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8D1D6CFF-48BE-4BA4-BD0C-FDE23C690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404" y="3436038"/>
            <a:ext cx="809625" cy="8780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5B180D6-6783-44FF-99D8-CBA88FDA8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157" y="3436039"/>
            <a:ext cx="1486735" cy="1768703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5C3B6F1-5226-4EA8-92EE-BE72888AB0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77" y="3429001"/>
            <a:ext cx="1323291" cy="2646579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DD8DCFA-CE57-463C-AD73-9A4B83B563C0}"/>
              </a:ext>
            </a:extLst>
          </p:cNvPr>
          <p:cNvSpPr txBox="1"/>
          <p:nvPr/>
        </p:nvSpPr>
        <p:spPr>
          <a:xfrm>
            <a:off x="421081" y="3517641"/>
            <a:ext cx="749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2)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B48CC14C-FEA1-4CBD-B111-77594034DCEE}"/>
              </a:ext>
            </a:extLst>
          </p:cNvPr>
          <p:cNvSpPr txBox="1"/>
          <p:nvPr/>
        </p:nvSpPr>
        <p:spPr>
          <a:xfrm>
            <a:off x="2417447" y="3517643"/>
            <a:ext cx="749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/>
              <a:t>4)</a:t>
            </a:r>
          </a:p>
        </p:txBody>
      </p:sp>
    </p:spTree>
    <p:extLst>
      <p:ext uri="{BB962C8B-B14F-4D97-AF65-F5344CB8AC3E}">
        <p14:creationId xmlns:p14="http://schemas.microsoft.com/office/powerpoint/2010/main" val="1127070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2D046-D6A1-9343-5127-6DA8C3CE3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0DC5C7-1810-EED2-E23C-B658E770A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Preparing the venv environment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F7F75A-91C9-E0DE-CFDF-25149BE92A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>
                <a:ea typeface="Calibri"/>
              </a:rPr>
              <a:t>Creating and using a venv environment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8C8106D-C30A-F26A-75B5-88B733B47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40" y="1598755"/>
            <a:ext cx="6100013" cy="4738037"/>
          </a:xfrm>
        </p:spPr>
        <p:txBody>
          <a:bodyPr vert="horz" lIns="0" tIns="0" rIns="0" bIns="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ea typeface="Calibri"/>
                <a:cs typeface="Calibri"/>
              </a:rPr>
              <a:t>Using the Raspberry Pi Terminal you can create and use a Python Virtual Environment</a:t>
            </a:r>
          </a:p>
          <a:p>
            <a:pPr marL="457200" indent="-457200">
              <a:buAutoNum type="arabicPeriod"/>
            </a:pPr>
            <a:endParaRPr lang="en-US"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ea typeface="Calibri"/>
                <a:cs typeface="Calibri"/>
              </a:rPr>
              <a:t>First, type </a:t>
            </a:r>
            <a:r>
              <a:rPr lang="en-US" b="1">
                <a:ea typeface="Calibri"/>
                <a:cs typeface="Calibri"/>
              </a:rPr>
              <a:t>python3 -m venv environment </a:t>
            </a:r>
            <a:r>
              <a:rPr lang="en-US">
                <a:ea typeface="Calibri"/>
                <a:cs typeface="Calibri"/>
              </a:rPr>
              <a:t>in the terminal</a:t>
            </a:r>
          </a:p>
          <a:p>
            <a:pPr marL="457200" indent="-457200">
              <a:buAutoNum type="arabicPeriod"/>
            </a:pPr>
            <a:endParaRPr lang="en-US"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ea typeface="Calibri"/>
                <a:cs typeface="Calibri"/>
              </a:rPr>
              <a:t>Then enable the created venv environment using</a:t>
            </a:r>
            <a:br>
              <a:rPr lang="en-US">
                <a:ea typeface="Calibri"/>
                <a:cs typeface="Calibri"/>
              </a:rPr>
            </a:br>
            <a:r>
              <a:rPr lang="en-US" b="1">
                <a:ea typeface="Calibri"/>
                <a:cs typeface="Calibri"/>
              </a:rPr>
              <a:t>source environment/bin/activate</a:t>
            </a:r>
          </a:p>
          <a:p>
            <a:pPr marL="457200" indent="-457200">
              <a:buAutoNum type="arabicPeriod"/>
            </a:pPr>
            <a:endParaRPr lang="en-US" b="1"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US">
                <a:ea typeface="Calibri"/>
                <a:cs typeface="Calibri"/>
              </a:rPr>
              <a:t>Now we can go over to prepare the libraries using our Script</a:t>
            </a: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ACA56F0B-BF3C-400D-2985-ED34B958B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pic>
        <p:nvPicPr>
          <p:cNvPr id="4" name="Grafik 3" descr="Ein Bild, das Text, Schrift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5654FB77-D828-4BB0-12A3-5A5F1A8D9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328" y="1437208"/>
            <a:ext cx="4303268" cy="1134113"/>
          </a:xfrm>
          <a:prstGeom prst="rect">
            <a:avLst/>
          </a:prstGeom>
        </p:spPr>
      </p:pic>
      <p:pic>
        <p:nvPicPr>
          <p:cNvPr id="7" name="Grafik 6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217FA1FC-3ECC-48F9-5D56-A62624242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60" y="3142357"/>
            <a:ext cx="4215384" cy="131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71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16537-E1FE-DE1F-A2A9-8A85DACF1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DE188E-71BA-D0D4-272B-EE1789DE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Preparing the needed libraries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5D8A73-B57A-364C-89DC-297A1B90BF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>
              <a:ea typeface="Calibri"/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5C6EF7D-2862-A268-52E2-8C35BF4445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40" y="1598755"/>
            <a:ext cx="6515796" cy="4738037"/>
          </a:xfrm>
        </p:spPr>
        <p:txBody>
          <a:bodyPr vert="horz" lIns="0" tIns="0" rIns="0" bIns="0" rtlCol="0" anchor="t">
            <a:normAutofit/>
          </a:bodyPr>
          <a:lstStyle/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en-US">
                <a:ea typeface="Calibri"/>
                <a:cs typeface="Calibri"/>
              </a:rPr>
              <a:t>First, you need to clone the GitHub Repositery using:</a:t>
            </a:r>
            <a:br>
              <a:rPr lang="en-US">
                <a:ea typeface="Calibri"/>
                <a:cs typeface="Calibri"/>
              </a:rPr>
            </a:br>
            <a:r>
              <a:rPr lang="da-DK" b="1" err="1">
                <a:ea typeface="Calibri"/>
                <a:cs typeface="Calibri"/>
              </a:rPr>
              <a:t>git</a:t>
            </a:r>
            <a:r>
              <a:rPr lang="da-DK" b="1">
                <a:ea typeface="Calibri"/>
                <a:cs typeface="Calibri"/>
              </a:rPr>
              <a:t> </a:t>
            </a:r>
            <a:r>
              <a:rPr lang="da-DK" b="1" err="1">
                <a:ea typeface="Calibri"/>
                <a:cs typeface="Calibri"/>
              </a:rPr>
              <a:t>clone</a:t>
            </a:r>
            <a:r>
              <a:rPr lang="da-DK" b="1">
                <a:ea typeface="Calibri"/>
                <a:cs typeface="Calibri"/>
              </a:rPr>
              <a:t> https://github.com/TOPR-yoloteam/YOLO-Hands-On-Tutorial.git </a:t>
            </a:r>
          </a:p>
          <a:p>
            <a:pPr marL="457200" indent="-457200">
              <a:buFont typeface="Calibri" panose="020F0502020204030204" pitchFamily="34" charset="0"/>
              <a:buAutoNum type="arabicPeriod"/>
            </a:pPr>
            <a:r>
              <a:rPr lang="da-DK">
                <a:ea typeface="Calibri"/>
                <a:cs typeface="Calibri"/>
              </a:rPr>
              <a:t>Then you need to go into the utils folder using:</a:t>
            </a:r>
            <a:br>
              <a:rPr lang="da-DK">
                <a:ea typeface="Calibri"/>
                <a:cs typeface="Calibri"/>
              </a:rPr>
            </a:br>
            <a:r>
              <a:rPr lang="da-DK" b="1">
                <a:ea typeface="Calibri"/>
                <a:cs typeface="Calibri"/>
              </a:rPr>
              <a:t>cd YOLO-Hands-On-Tutorial/src/hands_on_tutorial/utils</a:t>
            </a:r>
          </a:p>
          <a:p>
            <a:pPr marL="457200" indent="-457200">
              <a:buAutoNum type="arabicPeriod"/>
            </a:pPr>
            <a:r>
              <a:rPr lang="en-US">
                <a:ea typeface="Calibri"/>
                <a:cs typeface="Calibri"/>
              </a:rPr>
              <a:t>Now execute the bash file using:</a:t>
            </a:r>
            <a:br>
              <a:rPr lang="en-US">
                <a:ea typeface="Calibri"/>
                <a:cs typeface="Calibri"/>
              </a:rPr>
            </a:br>
            <a:r>
              <a:rPr lang="en-US" b="1">
                <a:ea typeface="Calibri"/>
                <a:cs typeface="Calibri"/>
              </a:rPr>
              <a:t>bash libraries.bash</a:t>
            </a:r>
          </a:p>
          <a:p>
            <a:pPr marL="457200" indent="-457200">
              <a:buAutoNum type="arabicPeriod"/>
            </a:pPr>
            <a:r>
              <a:rPr lang="en-US">
                <a:ea typeface="Calibri"/>
                <a:cs typeface="Calibri"/>
              </a:rPr>
              <a:t>Now all the needed libraries and everything else will be automatically installed and ready to use!</a:t>
            </a:r>
          </a:p>
        </p:txBody>
      </p:sp>
      <p:sp>
        <p:nvSpPr>
          <p:cNvPr id="10" name="Fußzeilenplatzhalter 3">
            <a:extLst>
              <a:ext uri="{FF2B5EF4-FFF2-40B4-BE49-F238E27FC236}">
                <a16:creationId xmlns:a16="http://schemas.microsoft.com/office/drawing/2014/main" id="{F1F44754-6744-9991-C598-27A7E3DE3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40" y="6537723"/>
            <a:ext cx="9635733" cy="143709"/>
          </a:xfrm>
        </p:spPr>
        <p:txBody>
          <a:bodyPr/>
          <a:lstStyle/>
          <a:p>
            <a:r>
              <a:rPr lang="de-DE"/>
              <a:t>Technische Hochschule Ulm | April 2025</a:t>
            </a:r>
          </a:p>
        </p:txBody>
      </p:sp>
      <p:pic>
        <p:nvPicPr>
          <p:cNvPr id="6" name="Grafik 5" descr="Ein Bild, das Text, Software, Webseit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06F83A88-D66D-7F91-89CD-C659A0987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736" y="1647520"/>
            <a:ext cx="4837760" cy="18454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E3154C1-8B4F-6525-2672-BA7ED552C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838" y="4934712"/>
            <a:ext cx="77724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84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THU_2019">
      <a:dk1>
        <a:srgbClr val="003160"/>
      </a:dk1>
      <a:lt1>
        <a:srgbClr val="FFFFFF"/>
      </a:lt1>
      <a:dk2>
        <a:srgbClr val="586067"/>
      </a:dk2>
      <a:lt2>
        <a:srgbClr val="E2E5E8"/>
      </a:lt2>
      <a:accent1>
        <a:srgbClr val="0055A3"/>
      </a:accent1>
      <a:accent2>
        <a:srgbClr val="CA0928"/>
      </a:accent2>
      <a:accent3>
        <a:srgbClr val="C0C5C7"/>
      </a:accent3>
      <a:accent4>
        <a:srgbClr val="B4C6E7"/>
      </a:accent4>
      <a:accent5>
        <a:srgbClr val="000000"/>
      </a:accent5>
      <a:accent6>
        <a:srgbClr val="7F7F7F"/>
      </a:accent6>
      <a:hlink>
        <a:srgbClr val="2F5496"/>
      </a:hlink>
      <a:folHlink>
        <a:srgbClr val="CA0928"/>
      </a:folHlink>
    </a:clrScheme>
    <a:fontScheme name="THU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edf6e90-e0cd-471b-8b64-94e1311285c3" xsi:nil="true"/>
    <lcf76f155ced4ddcb4097134ff3c332f xmlns="4d778de8-1c2a-4057-981e-2583d660f5da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F155B48B7B25643AF3E0B0FC8E9785F" ma:contentTypeVersion="10" ma:contentTypeDescription="Ein neues Dokument erstellen." ma:contentTypeScope="" ma:versionID="a85659386771abc10de77c1b4fc5ff71">
  <xsd:schema xmlns:xsd="http://www.w3.org/2001/XMLSchema" xmlns:xs="http://www.w3.org/2001/XMLSchema" xmlns:p="http://schemas.microsoft.com/office/2006/metadata/properties" xmlns:ns2="4d778de8-1c2a-4057-981e-2583d660f5da" xmlns:ns3="2edf6e90-e0cd-471b-8b64-94e1311285c3" targetNamespace="http://schemas.microsoft.com/office/2006/metadata/properties" ma:root="true" ma:fieldsID="3ddaab9ae776404c67d485107ff732bf" ns2:_="" ns3:_="">
    <xsd:import namespace="4d778de8-1c2a-4057-981e-2583d660f5da"/>
    <xsd:import namespace="2edf6e90-e0cd-471b-8b64-94e1311285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778de8-1c2a-4057-981e-2583d660f5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Bildmarkierungen" ma:readOnly="false" ma:fieldId="{5cf76f15-5ced-4ddc-b409-7134ff3c332f}" ma:taxonomyMulti="true" ma:sspId="9318fc11-868f-4c81-93b0-ff77f9257d6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df6e90-e0cd-471b-8b64-94e1311285c3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b8d32a60-4032-4eda-a1eb-a6f0e83dc743}" ma:internalName="TaxCatchAll" ma:showField="CatchAllData" ma:web="2edf6e90-e0cd-471b-8b64-94e1311285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86B2100-C96F-42EC-8566-D474CE3446F4}">
  <ds:schemaRefs>
    <ds:schemaRef ds:uri="http://schemas.microsoft.com/office/infopath/2007/PartnerControls"/>
    <ds:schemaRef ds:uri="http://purl.org/dc/elements/1.1/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2edf6e90-e0cd-471b-8b64-94e1311285c3"/>
    <ds:schemaRef ds:uri="4d778de8-1c2a-4057-981e-2583d660f5da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5A9E3F1D-F21D-4990-B319-BA08DC0B3D0E}">
  <ds:schemaRefs>
    <ds:schemaRef ds:uri="2edf6e90-e0cd-471b-8b64-94e1311285c3"/>
    <ds:schemaRef ds:uri="4d778de8-1c2a-4057-981e-2583d660f5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97AA261-546D-4E4D-810F-0C02A50C773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5e575c8-bc9f-41b2-b31c-a67bfd9f16ce}" enabled="0" method="" siteId="{f5e575c8-bc9f-41b2-b31c-a67bfd9f16c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4816</Words>
  <Application>Microsoft Macintosh PowerPoint</Application>
  <PresentationFormat>Breitbild</PresentationFormat>
  <Paragraphs>625</Paragraphs>
  <Slides>74</Slides>
  <Notes>22</Notes>
  <HiddenSlides>43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Calibri,Sans-Serif</vt:lpstr>
      <vt:lpstr>Courier New</vt:lpstr>
      <vt:lpstr>Open Sans Light</vt:lpstr>
      <vt:lpstr>Office</vt:lpstr>
      <vt:lpstr>THU SUMMER SCHOOL 2025</vt:lpstr>
      <vt:lpstr>Agenda</vt:lpstr>
      <vt:lpstr>Visual Process Structure</vt:lpstr>
      <vt:lpstr>Set Up Raspberry Pi</vt:lpstr>
      <vt:lpstr>Preparing the SDHC Card</vt:lpstr>
      <vt:lpstr>Preparing the SDHC Card</vt:lpstr>
      <vt:lpstr>Enable vnc using ssh</vt:lpstr>
      <vt:lpstr>Preparing the venv environment</vt:lpstr>
      <vt:lpstr>Preparing the needed libraries</vt:lpstr>
      <vt:lpstr>Setup Raspberry Pi</vt:lpstr>
      <vt:lpstr>License Plate Recognition</vt:lpstr>
      <vt:lpstr>License Plate Recognition</vt:lpstr>
      <vt:lpstr>License Plate Recognition</vt:lpstr>
      <vt:lpstr>License Plate Recognition</vt:lpstr>
      <vt:lpstr>License Plate Recognition</vt:lpstr>
      <vt:lpstr>License Plate Recognition</vt:lpstr>
      <vt:lpstr>License Plate Recognition</vt:lpstr>
      <vt:lpstr>License Plate Recognition</vt:lpstr>
      <vt:lpstr>License Plate Recognition</vt:lpstr>
      <vt:lpstr>License Plate Recognition</vt:lpstr>
      <vt:lpstr>License Plate Recognition</vt:lpstr>
      <vt:lpstr>License Plate Recognition</vt:lpstr>
      <vt:lpstr>License Plate Recognition</vt:lpstr>
      <vt:lpstr>License Plate Recognition</vt:lpstr>
      <vt:lpstr>Face Recognition</vt:lpstr>
      <vt:lpstr>Face Recognition</vt:lpstr>
      <vt:lpstr>Face Recognition</vt:lpstr>
      <vt:lpstr>Face Recognition</vt:lpstr>
      <vt:lpstr>Face Recognition</vt:lpstr>
      <vt:lpstr>Face Recognition</vt:lpstr>
      <vt:lpstr>Face Recognition</vt:lpstr>
      <vt:lpstr>Face Recognition</vt:lpstr>
      <vt:lpstr>Face Recognition</vt:lpstr>
      <vt:lpstr>Face Recognition</vt:lpstr>
      <vt:lpstr>Face Recognition</vt:lpstr>
      <vt:lpstr>Face Recognition</vt:lpstr>
      <vt:lpstr>Face Recognition</vt:lpstr>
      <vt:lpstr>Face Recognition</vt:lpstr>
      <vt:lpstr>Face Recognition</vt:lpstr>
      <vt:lpstr>PowerPoint-Präsentation</vt:lpstr>
      <vt:lpstr>AB HIER IST DIE PPT FÜR DEN PROF</vt:lpstr>
      <vt:lpstr>Folie mit einzeiligem Text</vt:lpstr>
      <vt:lpstr>Abschnittstitel  mit Bild</vt:lpstr>
      <vt:lpstr>Abschnittstitel  ohne Bild</vt:lpstr>
      <vt:lpstr>Abschnittstitel  auf Blau (nur digitale Anwendungen)</vt:lpstr>
      <vt:lpstr>Folie mit zwei Text-Spalten</vt:lpstr>
      <vt:lpstr>Folie mit drei Text-Spalten</vt:lpstr>
      <vt:lpstr>Folie mit Text- und Bild-Spalte</vt:lpstr>
      <vt:lpstr>PowerPoint-Präsentation</vt:lpstr>
      <vt:lpstr>Folie mit Tabelle</vt:lpstr>
      <vt:lpstr>Folie mit Diagrammen</vt:lpstr>
      <vt:lpstr>THU-Farben</vt:lpstr>
      <vt:lpstr>Vielen Dank für  Ihre Aufmerksamkeit.</vt:lpstr>
      <vt:lpstr>Folie mit Smart-Art Grafiken</vt:lpstr>
      <vt:lpstr>Prozess / Folge / Zusammenhang</vt:lpstr>
      <vt:lpstr>Themen / SWOT Analyse / Zusammenhang</vt:lpstr>
      <vt:lpstr>Themenverbindung</vt:lpstr>
      <vt:lpstr>Step By Step</vt:lpstr>
      <vt:lpstr>Prozentuale Verteilung</vt:lpstr>
      <vt:lpstr>Themen-Darstellung</vt:lpstr>
      <vt:lpstr>Ablauf-Plan</vt:lpstr>
      <vt:lpstr>PowerPoint-Präsentation</vt:lpstr>
      <vt:lpstr>Charts / Vergleiche</vt:lpstr>
      <vt:lpstr>Grafik inkl. Prozentuale Erfüllung</vt:lpstr>
      <vt:lpstr>Verlauf / Entwicklung</vt:lpstr>
      <vt:lpstr>Internet Results You Have </vt:lpstr>
      <vt:lpstr>Fully Responsive Balance</vt:lpstr>
      <vt:lpstr>Titel</vt:lpstr>
      <vt:lpstr>Vergleiche oder Kombination </vt:lpstr>
      <vt:lpstr>Zeit / Aufwand</vt:lpstr>
      <vt:lpstr>Raster</vt:lpstr>
      <vt:lpstr>Fußzeilen und Signaturen anpassen</vt:lpstr>
      <vt:lpstr>Arbeiten mit der Präsentationsvorlage</vt:lpstr>
      <vt:lpstr>Ändern der Titel-Grafik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carinamayer</dc:creator>
  <cp:lastModifiedBy>Gaschler, Jan</cp:lastModifiedBy>
  <cp:revision>2</cp:revision>
  <cp:lastPrinted>2019-04-24T09:18:20Z</cp:lastPrinted>
  <dcterms:created xsi:type="dcterms:W3CDTF">2019-03-01T09:35:10Z</dcterms:created>
  <dcterms:modified xsi:type="dcterms:W3CDTF">2025-07-01T22:03:27Z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0x0101002F155B48B7B25643AF3E0B0FC8E9785F</vt:lpwstr>
  </property>
  <property fmtid="{D5CDD505-2E9C-101B-9397-08002B2CF9AE}" pid="3" name="_dlc_DocIdItemGuid">
    <vt:lpwstr>74a6d8ba-e456-4d9d-a2de-5fbc393f1843</vt:lpwstr>
  </property>
  <property fmtid="{D5CDD505-2E9C-101B-9397-08002B2CF9AE}" pid="4" name="MediaServiceImageTags">
    <vt:lpwstr/>
  </property>
</Properties>
</file>